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A44EDB-3932-4FF8-BFB0-FEDF07156BA6}" v="79" dt="2020-10-13T17:30:03.269"/>
    <p1510:client id="{908F9CDA-5D36-4B28-A92D-A7D02E21E474}" v="527" dt="2020-09-22T09:23:03.043"/>
    <p1510:client id="{AB50A987-4827-4B5A-B84E-748824831727}" v="6" dt="2020-10-13T17:33:32.918"/>
    <p1510:client id="{E04773FA-406B-E727-0ABD-1388449B0C58}" v="13" dt="2020-09-22T09:32:11.0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4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ümeysa Uyar" userId="S::rumeysa.uyar@student.hu.nl::d321dd39-fced-4454-85d7-c906b2d7c168" providerId="AD" clId="Web-{47A44EDB-3932-4FF8-BFB0-FEDF07156BA6}"/>
    <pc:docChg chg="addSld modSld">
      <pc:chgData name="Rümeysa Uyar" userId="S::rumeysa.uyar@student.hu.nl::d321dd39-fced-4454-85d7-c906b2d7c168" providerId="AD" clId="Web-{47A44EDB-3932-4FF8-BFB0-FEDF07156BA6}" dt="2020-10-13T17:30:03.269" v="76" actId="1076"/>
      <pc:docMkLst>
        <pc:docMk/>
      </pc:docMkLst>
      <pc:sldChg chg="addSp delSp modSp mod modTransition setBg setClrOvrMap">
        <pc:chgData name="Rümeysa Uyar" userId="S::rumeysa.uyar@student.hu.nl::d321dd39-fced-4454-85d7-c906b2d7c168" providerId="AD" clId="Web-{47A44EDB-3932-4FF8-BFB0-FEDF07156BA6}" dt="2020-10-13T17:29:17.456" v="63"/>
        <pc:sldMkLst>
          <pc:docMk/>
          <pc:sldMk cId="269536379" sldId="261"/>
        </pc:sldMkLst>
        <pc:spChg chg="mod ord">
          <ac:chgData name="Rümeysa Uyar" userId="S::rumeysa.uyar@student.hu.nl::d321dd39-fced-4454-85d7-c906b2d7c168" providerId="AD" clId="Web-{47A44EDB-3932-4FF8-BFB0-FEDF07156BA6}" dt="2020-10-13T17:27:05.173" v="37"/>
          <ac:spMkLst>
            <pc:docMk/>
            <pc:sldMk cId="269536379" sldId="261"/>
            <ac:spMk id="2" creationId="{A554158E-6202-444D-BB4C-7C61D92C3065}"/>
          </ac:spMkLst>
        </pc:spChg>
        <pc:spChg chg="del mod">
          <ac:chgData name="Rümeysa Uyar" userId="S::rumeysa.uyar@student.hu.nl::d321dd39-fced-4454-85d7-c906b2d7c168" providerId="AD" clId="Web-{47A44EDB-3932-4FF8-BFB0-FEDF07156BA6}" dt="2020-10-13T17:23:52.716" v="9"/>
          <ac:spMkLst>
            <pc:docMk/>
            <pc:sldMk cId="269536379" sldId="261"/>
            <ac:spMk id="3" creationId="{076E119C-27E3-44C3-913C-599A7D921731}"/>
          </ac:spMkLst>
        </pc:spChg>
        <pc:spChg chg="add del mod">
          <ac:chgData name="Rümeysa Uyar" userId="S::rumeysa.uyar@student.hu.nl::d321dd39-fced-4454-85d7-c906b2d7c168" providerId="AD" clId="Web-{47A44EDB-3932-4FF8-BFB0-FEDF07156BA6}" dt="2020-10-13T17:24:29.373" v="18"/>
          <ac:spMkLst>
            <pc:docMk/>
            <pc:sldMk cId="269536379" sldId="261"/>
            <ac:spMk id="7" creationId="{C01D9E9F-0BD0-45C9-A68B-8BFB1E56FB19}"/>
          </ac:spMkLst>
        </pc:spChg>
        <pc:spChg chg="add del">
          <ac:chgData name="Rümeysa Uyar" userId="S::rumeysa.uyar@student.hu.nl::d321dd39-fced-4454-85d7-c906b2d7c168" providerId="AD" clId="Web-{47A44EDB-3932-4FF8-BFB0-FEDF07156BA6}" dt="2020-10-13T17:25:28.515" v="23"/>
          <ac:spMkLst>
            <pc:docMk/>
            <pc:sldMk cId="269536379" sldId="261"/>
            <ac:spMk id="10" creationId="{7DAA46B9-B7E8-4487-B28E-C63A6EB7AA27}"/>
          </ac:spMkLst>
        </pc:spChg>
        <pc:spChg chg="add del">
          <ac:chgData name="Rümeysa Uyar" userId="S::rumeysa.uyar@student.hu.nl::d321dd39-fced-4454-85d7-c906b2d7c168" providerId="AD" clId="Web-{47A44EDB-3932-4FF8-BFB0-FEDF07156BA6}" dt="2020-10-13T17:25:28.515" v="23"/>
          <ac:spMkLst>
            <pc:docMk/>
            <pc:sldMk cId="269536379" sldId="261"/>
            <ac:spMk id="12" creationId="{C866818C-1E5F-475A-B310-3C06B555FB69}"/>
          </ac:spMkLst>
        </pc:spChg>
        <pc:spChg chg="add del">
          <ac:chgData name="Rümeysa Uyar" userId="S::rumeysa.uyar@student.hu.nl::d321dd39-fced-4454-85d7-c906b2d7c168" providerId="AD" clId="Web-{47A44EDB-3932-4FF8-BFB0-FEDF07156BA6}" dt="2020-10-13T17:25:28.515" v="23"/>
          <ac:spMkLst>
            <pc:docMk/>
            <pc:sldMk cId="269536379" sldId="261"/>
            <ac:spMk id="14" creationId="{D12AFDE8-E1ED-4A49-B8B3-4953F4B8ACB9}"/>
          </ac:spMkLst>
        </pc:spChg>
        <pc:spChg chg="add del">
          <ac:chgData name="Rümeysa Uyar" userId="S::rumeysa.uyar@student.hu.nl::d321dd39-fced-4454-85d7-c906b2d7c168" providerId="AD" clId="Web-{47A44EDB-3932-4FF8-BFB0-FEDF07156BA6}" dt="2020-10-13T17:27:05.173" v="37"/>
          <ac:spMkLst>
            <pc:docMk/>
            <pc:sldMk cId="269536379" sldId="261"/>
            <ac:spMk id="23" creationId="{D42CF425-7213-4F89-B0FF-4C2BDDD9C680}"/>
          </ac:spMkLst>
        </pc:spChg>
        <pc:spChg chg="add del">
          <ac:chgData name="Rümeysa Uyar" userId="S::rumeysa.uyar@student.hu.nl::d321dd39-fced-4454-85d7-c906b2d7c168" providerId="AD" clId="Web-{47A44EDB-3932-4FF8-BFB0-FEDF07156BA6}" dt="2020-10-13T17:27:05.173" v="37"/>
          <ac:spMkLst>
            <pc:docMk/>
            <pc:sldMk cId="269536379" sldId="261"/>
            <ac:spMk id="29" creationId="{202A25CB-1ED1-4C87-AB49-8D3BC684D1CE}"/>
          </ac:spMkLst>
        </pc:spChg>
        <pc:spChg chg="add del">
          <ac:chgData name="Rümeysa Uyar" userId="S::rumeysa.uyar@student.hu.nl::d321dd39-fced-4454-85d7-c906b2d7c168" providerId="AD" clId="Web-{47A44EDB-3932-4FF8-BFB0-FEDF07156BA6}" dt="2020-10-13T17:27:05.173" v="37"/>
          <ac:spMkLst>
            <pc:docMk/>
            <pc:sldMk cId="269536379" sldId="261"/>
            <ac:spMk id="31" creationId="{4EA8ACEA-5B4B-4AC6-A227-6A0E014A5A4E}"/>
          </ac:spMkLst>
        </pc:spChg>
        <pc:spChg chg="add del">
          <ac:chgData name="Rümeysa Uyar" userId="S::rumeysa.uyar@student.hu.nl::d321dd39-fced-4454-85d7-c906b2d7c168" providerId="AD" clId="Web-{47A44EDB-3932-4FF8-BFB0-FEDF07156BA6}" dt="2020-10-13T17:27:05.173" v="37"/>
          <ac:spMkLst>
            <pc:docMk/>
            <pc:sldMk cId="269536379" sldId="261"/>
            <ac:spMk id="33" creationId="{2E54BE42-0A76-4E08-8E93-933FEE5759D2}"/>
          </ac:spMkLst>
        </pc:spChg>
        <pc:spChg chg="add del">
          <ac:chgData name="Rümeysa Uyar" userId="S::rumeysa.uyar@student.hu.nl::d321dd39-fced-4454-85d7-c906b2d7c168" providerId="AD" clId="Web-{47A44EDB-3932-4FF8-BFB0-FEDF07156BA6}" dt="2020-10-13T17:27:05.173" v="37"/>
          <ac:spMkLst>
            <pc:docMk/>
            <pc:sldMk cId="269536379" sldId="261"/>
            <ac:spMk id="35" creationId="{BC170363-AD0C-449E-B5CC-30A2282471E3}"/>
          </ac:spMkLst>
        </pc:spChg>
        <pc:spChg chg="add del">
          <ac:chgData name="Rümeysa Uyar" userId="S::rumeysa.uyar@student.hu.nl::d321dd39-fced-4454-85d7-c906b2d7c168" providerId="AD" clId="Web-{47A44EDB-3932-4FF8-BFB0-FEDF07156BA6}" dt="2020-10-13T17:27:05.173" v="37"/>
          <ac:spMkLst>
            <pc:docMk/>
            <pc:sldMk cId="269536379" sldId="261"/>
            <ac:spMk id="37" creationId="{1F63DF7C-AFED-49CB-8FAF-B69387E9C35F}"/>
          </ac:spMkLst>
        </pc:spChg>
        <pc:spChg chg="add">
          <ac:chgData name="Rümeysa Uyar" userId="S::rumeysa.uyar@student.hu.nl::d321dd39-fced-4454-85d7-c906b2d7c168" providerId="AD" clId="Web-{47A44EDB-3932-4FF8-BFB0-FEDF07156BA6}" dt="2020-10-13T17:27:05.173" v="37"/>
          <ac:spMkLst>
            <pc:docMk/>
            <pc:sldMk cId="269536379" sldId="261"/>
            <ac:spMk id="46" creationId="{4AC0CD9D-7610-4620-93B4-798CCD9AB581}"/>
          </ac:spMkLst>
        </pc:spChg>
        <pc:spChg chg="add">
          <ac:chgData name="Rümeysa Uyar" userId="S::rumeysa.uyar@student.hu.nl::d321dd39-fced-4454-85d7-c906b2d7c168" providerId="AD" clId="Web-{47A44EDB-3932-4FF8-BFB0-FEDF07156BA6}" dt="2020-10-13T17:27:05.173" v="37"/>
          <ac:spMkLst>
            <pc:docMk/>
            <pc:sldMk cId="269536379" sldId="261"/>
            <ac:spMk id="52" creationId="{DE4D62F9-188E-4530-84C2-24BDEE4BEB82}"/>
          </ac:spMkLst>
        </pc:spChg>
        <pc:spChg chg="add">
          <ac:chgData name="Rümeysa Uyar" userId="S::rumeysa.uyar@student.hu.nl::d321dd39-fced-4454-85d7-c906b2d7c168" providerId="AD" clId="Web-{47A44EDB-3932-4FF8-BFB0-FEDF07156BA6}" dt="2020-10-13T17:27:05.173" v="37"/>
          <ac:spMkLst>
            <pc:docMk/>
            <pc:sldMk cId="269536379" sldId="261"/>
            <ac:spMk id="54" creationId="{757B325C-3E35-45CF-9D07-3BCB281F3B9C}"/>
          </ac:spMkLst>
        </pc:spChg>
        <pc:spChg chg="add">
          <ac:chgData name="Rümeysa Uyar" userId="S::rumeysa.uyar@student.hu.nl::d321dd39-fced-4454-85d7-c906b2d7c168" providerId="AD" clId="Web-{47A44EDB-3932-4FF8-BFB0-FEDF07156BA6}" dt="2020-10-13T17:27:05.173" v="37"/>
          <ac:spMkLst>
            <pc:docMk/>
            <pc:sldMk cId="269536379" sldId="261"/>
            <ac:spMk id="56" creationId="{C24BEC42-AFF3-40D1-93A2-A27A42E1E23C}"/>
          </ac:spMkLst>
        </pc:spChg>
        <pc:spChg chg="add">
          <ac:chgData name="Rümeysa Uyar" userId="S::rumeysa.uyar@student.hu.nl::d321dd39-fced-4454-85d7-c906b2d7c168" providerId="AD" clId="Web-{47A44EDB-3932-4FF8-BFB0-FEDF07156BA6}" dt="2020-10-13T17:27:05.173" v="37"/>
          <ac:spMkLst>
            <pc:docMk/>
            <pc:sldMk cId="269536379" sldId="261"/>
            <ac:spMk id="58" creationId="{608F427C-1EC9-4280-9367-F2B3AA063E82}"/>
          </ac:spMkLst>
        </pc:spChg>
        <pc:spChg chg="add">
          <ac:chgData name="Rümeysa Uyar" userId="S::rumeysa.uyar@student.hu.nl::d321dd39-fced-4454-85d7-c906b2d7c168" providerId="AD" clId="Web-{47A44EDB-3932-4FF8-BFB0-FEDF07156BA6}" dt="2020-10-13T17:27:05.173" v="37"/>
          <ac:spMkLst>
            <pc:docMk/>
            <pc:sldMk cId="269536379" sldId="261"/>
            <ac:spMk id="60" creationId="{F98810A7-E114-447A-A7D6-69B27CFB5650}"/>
          </ac:spMkLst>
        </pc:spChg>
        <pc:picChg chg="add del mod">
          <ac:chgData name="Rümeysa Uyar" userId="S::rumeysa.uyar@student.hu.nl::d321dd39-fced-4454-85d7-c906b2d7c168" providerId="AD" clId="Web-{47A44EDB-3932-4FF8-BFB0-FEDF07156BA6}" dt="2020-10-13T17:25:25.187" v="20"/>
          <ac:picMkLst>
            <pc:docMk/>
            <pc:sldMk cId="269536379" sldId="261"/>
            <ac:picMk id="4" creationId="{D07DC781-DC84-459E-B394-E7D8C738A7B1}"/>
          </ac:picMkLst>
        </pc:picChg>
        <pc:picChg chg="add del mod ord">
          <ac:chgData name="Rümeysa Uyar" userId="S::rumeysa.uyar@student.hu.nl::d321dd39-fced-4454-85d7-c906b2d7c168" providerId="AD" clId="Web-{47A44EDB-3932-4FF8-BFB0-FEDF07156BA6}" dt="2020-10-13T17:25:50.062" v="25"/>
          <ac:picMkLst>
            <pc:docMk/>
            <pc:sldMk cId="269536379" sldId="261"/>
            <ac:picMk id="5" creationId="{F73C4253-3A66-42F7-ACD7-ADBDBBCBF10D}"/>
          </ac:picMkLst>
        </pc:picChg>
        <pc:picChg chg="add del mod">
          <ac:chgData name="Rümeysa Uyar" userId="S::rumeysa.uyar@student.hu.nl::d321dd39-fced-4454-85d7-c906b2d7c168" providerId="AD" clId="Web-{47A44EDB-3932-4FF8-BFB0-FEDF07156BA6}" dt="2020-10-13T17:26:07.562" v="29"/>
          <ac:picMkLst>
            <pc:docMk/>
            <pc:sldMk cId="269536379" sldId="261"/>
            <ac:picMk id="8" creationId="{2874CBAA-0277-4793-90CE-A15062BA8D7C}"/>
          </ac:picMkLst>
        </pc:picChg>
        <pc:picChg chg="add del mod">
          <ac:chgData name="Rümeysa Uyar" userId="S::rumeysa.uyar@student.hu.nl::d321dd39-fced-4454-85d7-c906b2d7c168" providerId="AD" clId="Web-{47A44EDB-3932-4FF8-BFB0-FEDF07156BA6}" dt="2020-10-13T17:26:09.031" v="30"/>
          <ac:picMkLst>
            <pc:docMk/>
            <pc:sldMk cId="269536379" sldId="261"/>
            <ac:picMk id="9" creationId="{53EACB5C-7CE1-4F4F-82C8-90602C105ADD}"/>
          </ac:picMkLst>
        </pc:picChg>
        <pc:picChg chg="add mod">
          <ac:chgData name="Rümeysa Uyar" userId="S::rumeysa.uyar@student.hu.nl::d321dd39-fced-4454-85d7-c906b2d7c168" providerId="AD" clId="Web-{47A44EDB-3932-4FF8-BFB0-FEDF07156BA6}" dt="2020-10-13T17:27:24.470" v="44" actId="1076"/>
          <ac:picMkLst>
            <pc:docMk/>
            <pc:sldMk cId="269536379" sldId="261"/>
            <ac:picMk id="11" creationId="{433DA8F2-34CD-4914-A7E0-75726D549470}"/>
          </ac:picMkLst>
        </pc:picChg>
        <pc:picChg chg="add del mod">
          <ac:chgData name="Rümeysa Uyar" userId="S::rumeysa.uyar@student.hu.nl::d321dd39-fced-4454-85d7-c906b2d7c168" providerId="AD" clId="Web-{47A44EDB-3932-4FF8-BFB0-FEDF07156BA6}" dt="2020-10-13T17:29:17.456" v="63"/>
          <ac:picMkLst>
            <pc:docMk/>
            <pc:sldMk cId="269536379" sldId="261"/>
            <ac:picMk id="13" creationId="{25BC0DEA-341D-4E18-B722-6B22D3CD5B10}"/>
          </ac:picMkLst>
        </pc:picChg>
        <pc:picChg chg="add del">
          <ac:chgData name="Rümeysa Uyar" userId="S::rumeysa.uyar@student.hu.nl::d321dd39-fced-4454-85d7-c906b2d7c168" providerId="AD" clId="Web-{47A44EDB-3932-4FF8-BFB0-FEDF07156BA6}" dt="2020-10-13T17:27:05.173" v="37"/>
          <ac:picMkLst>
            <pc:docMk/>
            <pc:sldMk cId="269536379" sldId="261"/>
            <ac:picMk id="19" creationId="{412E3267-7ABE-412B-8580-47EC0D1F61FE}"/>
          </ac:picMkLst>
        </pc:picChg>
        <pc:picChg chg="add del">
          <ac:chgData name="Rümeysa Uyar" userId="S::rumeysa.uyar@student.hu.nl::d321dd39-fced-4454-85d7-c906b2d7c168" providerId="AD" clId="Web-{47A44EDB-3932-4FF8-BFB0-FEDF07156BA6}" dt="2020-10-13T17:27:05.173" v="37"/>
          <ac:picMkLst>
            <pc:docMk/>
            <pc:sldMk cId="269536379" sldId="261"/>
            <ac:picMk id="21" creationId="{20B62C5A-2250-4380-AB23-DB87446CCED0}"/>
          </ac:picMkLst>
        </pc:picChg>
        <pc:picChg chg="add del">
          <ac:chgData name="Rümeysa Uyar" userId="S::rumeysa.uyar@student.hu.nl::d321dd39-fced-4454-85d7-c906b2d7c168" providerId="AD" clId="Web-{47A44EDB-3932-4FF8-BFB0-FEDF07156BA6}" dt="2020-10-13T17:27:05.173" v="37"/>
          <ac:picMkLst>
            <pc:docMk/>
            <pc:sldMk cId="269536379" sldId="261"/>
            <ac:picMk id="25" creationId="{D35DA97D-88F8-4249-B650-4FC9FD50A382}"/>
          </ac:picMkLst>
        </pc:picChg>
        <pc:picChg chg="add del">
          <ac:chgData name="Rümeysa Uyar" userId="S::rumeysa.uyar@student.hu.nl::d321dd39-fced-4454-85d7-c906b2d7c168" providerId="AD" clId="Web-{47A44EDB-3932-4FF8-BFB0-FEDF07156BA6}" dt="2020-10-13T17:27:05.173" v="37"/>
          <ac:picMkLst>
            <pc:docMk/>
            <pc:sldMk cId="269536379" sldId="261"/>
            <ac:picMk id="27" creationId="{43F38673-6E30-4BAE-AC67-0B283EBF4291}"/>
          </ac:picMkLst>
        </pc:picChg>
        <pc:picChg chg="add">
          <ac:chgData name="Rümeysa Uyar" userId="S::rumeysa.uyar@student.hu.nl::d321dd39-fced-4454-85d7-c906b2d7c168" providerId="AD" clId="Web-{47A44EDB-3932-4FF8-BFB0-FEDF07156BA6}" dt="2020-10-13T17:27:05.173" v="37"/>
          <ac:picMkLst>
            <pc:docMk/>
            <pc:sldMk cId="269536379" sldId="261"/>
            <ac:picMk id="42" creationId="{41B68C77-138E-4BF7-A276-BD0C78A4219F}"/>
          </ac:picMkLst>
        </pc:picChg>
        <pc:picChg chg="add">
          <ac:chgData name="Rümeysa Uyar" userId="S::rumeysa.uyar@student.hu.nl::d321dd39-fced-4454-85d7-c906b2d7c168" providerId="AD" clId="Web-{47A44EDB-3932-4FF8-BFB0-FEDF07156BA6}" dt="2020-10-13T17:27:05.173" v="37"/>
          <ac:picMkLst>
            <pc:docMk/>
            <pc:sldMk cId="269536379" sldId="261"/>
            <ac:picMk id="44" creationId="{7C268552-D473-46ED-B1B8-422042C4DEF1}"/>
          </ac:picMkLst>
        </pc:picChg>
        <pc:picChg chg="add">
          <ac:chgData name="Rümeysa Uyar" userId="S::rumeysa.uyar@student.hu.nl::d321dd39-fced-4454-85d7-c906b2d7c168" providerId="AD" clId="Web-{47A44EDB-3932-4FF8-BFB0-FEDF07156BA6}" dt="2020-10-13T17:27:05.173" v="37"/>
          <ac:picMkLst>
            <pc:docMk/>
            <pc:sldMk cId="269536379" sldId="261"/>
            <ac:picMk id="48" creationId="{B9238B3E-24AA-439A-B527-6C5DF6D72145}"/>
          </ac:picMkLst>
        </pc:picChg>
        <pc:picChg chg="add">
          <ac:chgData name="Rümeysa Uyar" userId="S::rumeysa.uyar@student.hu.nl::d321dd39-fced-4454-85d7-c906b2d7c168" providerId="AD" clId="Web-{47A44EDB-3932-4FF8-BFB0-FEDF07156BA6}" dt="2020-10-13T17:27:05.173" v="37"/>
          <ac:picMkLst>
            <pc:docMk/>
            <pc:sldMk cId="269536379" sldId="261"/>
            <ac:picMk id="50" creationId="{69F01145-BEA3-4CBF-AA21-10077B948CA8}"/>
          </ac:picMkLst>
        </pc:picChg>
      </pc:sldChg>
      <pc:sldChg chg="addSp delSp modSp">
        <pc:chgData name="Rümeysa Uyar" userId="S::rumeysa.uyar@student.hu.nl::d321dd39-fced-4454-85d7-c906b2d7c168" providerId="AD" clId="Web-{47A44EDB-3932-4FF8-BFB0-FEDF07156BA6}" dt="2020-10-13T17:30:03.269" v="76" actId="1076"/>
        <pc:sldMkLst>
          <pc:docMk/>
          <pc:sldMk cId="1659299676" sldId="262"/>
        </pc:sldMkLst>
        <pc:spChg chg="del mod">
          <ac:chgData name="Rümeysa Uyar" userId="S::rumeysa.uyar@student.hu.nl::d321dd39-fced-4454-85d7-c906b2d7c168" providerId="AD" clId="Web-{47A44EDB-3932-4FF8-BFB0-FEDF07156BA6}" dt="2020-10-13T17:29:34.003" v="67"/>
          <ac:spMkLst>
            <pc:docMk/>
            <pc:sldMk cId="1659299676" sldId="262"/>
            <ac:spMk id="3" creationId="{0FED8110-0D95-4197-9401-BC389C19B02F}"/>
          </ac:spMkLst>
        </pc:spChg>
        <pc:picChg chg="add mod ord">
          <ac:chgData name="Rümeysa Uyar" userId="S::rumeysa.uyar@student.hu.nl::d321dd39-fced-4454-85d7-c906b2d7c168" providerId="AD" clId="Web-{47A44EDB-3932-4FF8-BFB0-FEDF07156BA6}" dt="2020-10-13T17:29:55.113" v="74" actId="1076"/>
          <ac:picMkLst>
            <pc:docMk/>
            <pc:sldMk cId="1659299676" sldId="262"/>
            <ac:picMk id="4" creationId="{CC8A53BA-12F1-49BB-A22F-DFC25CA4F85F}"/>
          </ac:picMkLst>
        </pc:picChg>
        <pc:picChg chg="add mod">
          <ac:chgData name="Rümeysa Uyar" userId="S::rumeysa.uyar@student.hu.nl::d321dd39-fced-4454-85d7-c906b2d7c168" providerId="AD" clId="Web-{47A44EDB-3932-4FF8-BFB0-FEDF07156BA6}" dt="2020-10-13T17:30:03.269" v="76" actId="1076"/>
          <ac:picMkLst>
            <pc:docMk/>
            <pc:sldMk cId="1659299676" sldId="262"/>
            <ac:picMk id="5" creationId="{9A33FC44-54FF-42EA-B955-7166D9C2317C}"/>
          </ac:picMkLst>
        </pc:picChg>
      </pc:sldChg>
      <pc:sldChg chg="addSp modSp new">
        <pc:chgData name="Rümeysa Uyar" userId="S::rumeysa.uyar@student.hu.nl::d321dd39-fced-4454-85d7-c906b2d7c168" providerId="AD" clId="Web-{47A44EDB-3932-4FF8-BFB0-FEDF07156BA6}" dt="2020-10-13T17:29:10.237" v="62" actId="1076"/>
        <pc:sldMkLst>
          <pc:docMk/>
          <pc:sldMk cId="3976553382" sldId="263"/>
        </pc:sldMkLst>
        <pc:picChg chg="add mod">
          <ac:chgData name="Rümeysa Uyar" userId="S::rumeysa.uyar@student.hu.nl::d321dd39-fced-4454-85d7-c906b2d7c168" providerId="AD" clId="Web-{47A44EDB-3932-4FF8-BFB0-FEDF07156BA6}" dt="2020-10-13T17:29:10.237" v="62" actId="1076"/>
          <ac:picMkLst>
            <pc:docMk/>
            <pc:sldMk cId="3976553382" sldId="263"/>
            <ac:picMk id="5" creationId="{370198D1-AC86-48BD-93A8-A606A4514445}"/>
          </ac:picMkLst>
        </pc:picChg>
      </pc:sldChg>
    </pc:docChg>
  </pc:docChgLst>
  <pc:docChgLst>
    <pc:chgData name="Rümeysa Uyar" userId="S::rumeysa.uyar@student.hu.nl::d321dd39-fced-4454-85d7-c906b2d7c168" providerId="AD" clId="Web-{AB50A987-4827-4B5A-B84E-748824831727}"/>
    <pc:docChg chg="modSld">
      <pc:chgData name="Rümeysa Uyar" userId="S::rumeysa.uyar@student.hu.nl::d321dd39-fced-4454-85d7-c906b2d7c168" providerId="AD" clId="Web-{AB50A987-4827-4B5A-B84E-748824831727}" dt="2020-10-13T17:33:32.918" v="5"/>
      <pc:docMkLst>
        <pc:docMk/>
      </pc:docMkLst>
      <pc:sldChg chg="modTransition">
        <pc:chgData name="Rümeysa Uyar" userId="S::rumeysa.uyar@student.hu.nl::d321dd39-fced-4454-85d7-c906b2d7c168" providerId="AD" clId="Web-{AB50A987-4827-4B5A-B84E-748824831727}" dt="2020-10-13T17:33:32.918" v="5"/>
        <pc:sldMkLst>
          <pc:docMk/>
          <pc:sldMk cId="3351439039" sldId="256"/>
        </pc:sldMkLst>
      </pc:sldChg>
    </pc:docChg>
  </pc:docChgLst>
  <pc:docChgLst>
    <pc:chgData name="Tara Verhagen" userId="S::tverhagen@usgym.nl::676c76e5-3225-4dc3-8852-39c17a7cbf28" providerId="AD" clId="Web-{E04773FA-406B-E727-0ABD-1388449B0C58}"/>
    <pc:docChg chg="addSld delSld modSld">
      <pc:chgData name="Tara Verhagen" userId="S::tverhagen@usgym.nl::676c76e5-3225-4dc3-8852-39c17a7cbf28" providerId="AD" clId="Web-{E04773FA-406B-E727-0ABD-1388449B0C58}" dt="2020-09-22T09:32:11.081" v="12" actId="20577"/>
      <pc:docMkLst>
        <pc:docMk/>
      </pc:docMkLst>
      <pc:sldChg chg="modSp">
        <pc:chgData name="Tara Verhagen" userId="S::tverhagen@usgym.nl::676c76e5-3225-4dc3-8852-39c17a7cbf28" providerId="AD" clId="Web-{E04773FA-406B-E727-0ABD-1388449B0C58}" dt="2020-09-22T09:29:04.461" v="2" actId="20577"/>
        <pc:sldMkLst>
          <pc:docMk/>
          <pc:sldMk cId="1107101534" sldId="259"/>
        </pc:sldMkLst>
        <pc:spChg chg="mod">
          <ac:chgData name="Tara Verhagen" userId="S::tverhagen@usgym.nl::676c76e5-3225-4dc3-8852-39c17a7cbf28" providerId="AD" clId="Web-{E04773FA-406B-E727-0ABD-1388449B0C58}" dt="2020-09-22T09:29:04.461" v="2" actId="20577"/>
          <ac:spMkLst>
            <pc:docMk/>
            <pc:sldMk cId="1107101534" sldId="259"/>
            <ac:spMk id="2" creationId="{243E6FFB-E54C-4609-972B-39EAAC39E877}"/>
          </ac:spMkLst>
        </pc:spChg>
      </pc:sldChg>
      <pc:sldChg chg="modSp">
        <pc:chgData name="Tara Verhagen" userId="S::tverhagen@usgym.nl::676c76e5-3225-4dc3-8852-39c17a7cbf28" providerId="AD" clId="Web-{E04773FA-406B-E727-0ABD-1388449B0C58}" dt="2020-09-22T09:32:11.081" v="12" actId="20577"/>
        <pc:sldMkLst>
          <pc:docMk/>
          <pc:sldMk cId="3844315430" sldId="260"/>
        </pc:sldMkLst>
        <pc:spChg chg="mod">
          <ac:chgData name="Tara Verhagen" userId="S::tverhagen@usgym.nl::676c76e5-3225-4dc3-8852-39c17a7cbf28" providerId="AD" clId="Web-{E04773FA-406B-E727-0ABD-1388449B0C58}" dt="2020-09-22T09:32:11.081" v="12" actId="20577"/>
          <ac:spMkLst>
            <pc:docMk/>
            <pc:sldMk cId="3844315430" sldId="260"/>
            <ac:spMk id="3" creationId="{B8E0C3A2-F022-47CE-91B3-7770D3F34C08}"/>
          </ac:spMkLst>
        </pc:spChg>
      </pc:sldChg>
      <pc:sldChg chg="new del">
        <pc:chgData name="Tara Verhagen" userId="S::tverhagen@usgym.nl::676c76e5-3225-4dc3-8852-39c17a7cbf28" providerId="AD" clId="Web-{E04773FA-406B-E727-0ABD-1388449B0C58}" dt="2020-09-22T09:30:50.734" v="11"/>
        <pc:sldMkLst>
          <pc:docMk/>
          <pc:sldMk cId="2319501594" sldId="263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F3C39F-E4A8-4F31-9E70-14DD5B8448A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DF66C35A-F1A0-490D-B7F1-8E4A1CD39E82}">
      <dgm:prSet/>
      <dgm:spPr/>
      <dgm:t>
        <a:bodyPr/>
        <a:lstStyle/>
        <a:p>
          <a:r>
            <a:rPr lang="nl-NL"/>
            <a:t>Tijdens deze les wordt er uitleg gegeven over diffusie en osmose. </a:t>
          </a:r>
          <a:endParaRPr lang="en-US"/>
        </a:p>
      </dgm:t>
    </dgm:pt>
    <dgm:pt modelId="{4D57CE64-4638-4EBB-829D-8755A6FC9AF3}" type="parTrans" cxnId="{71CB04CC-5216-4DBD-A630-523DB153CFFE}">
      <dgm:prSet/>
      <dgm:spPr/>
      <dgm:t>
        <a:bodyPr/>
        <a:lstStyle/>
        <a:p>
          <a:endParaRPr lang="en-US"/>
        </a:p>
      </dgm:t>
    </dgm:pt>
    <dgm:pt modelId="{493C08DD-2E64-4A28-9B93-90CE87372A30}" type="sibTrans" cxnId="{71CB04CC-5216-4DBD-A630-523DB153CFFE}">
      <dgm:prSet/>
      <dgm:spPr/>
      <dgm:t>
        <a:bodyPr/>
        <a:lstStyle/>
        <a:p>
          <a:endParaRPr lang="en-US"/>
        </a:p>
      </dgm:t>
    </dgm:pt>
    <dgm:pt modelId="{D58636FC-EFD2-4414-9361-ADE0624D67BB}">
      <dgm:prSet/>
      <dgm:spPr/>
      <dgm:t>
        <a:bodyPr/>
        <a:lstStyle/>
        <a:p>
          <a:r>
            <a:rPr lang="nl-NL"/>
            <a:t>M.b.v. proefjes zullen deze concepten zichtbaar worden gemaakt</a:t>
          </a:r>
          <a:endParaRPr lang="en-US"/>
        </a:p>
      </dgm:t>
    </dgm:pt>
    <dgm:pt modelId="{3EF09E51-C7FD-450F-9445-04982D67C872}" type="parTrans" cxnId="{2E6E1F21-1E54-495D-8CB2-22BAD7B747C0}">
      <dgm:prSet/>
      <dgm:spPr/>
      <dgm:t>
        <a:bodyPr/>
        <a:lstStyle/>
        <a:p>
          <a:endParaRPr lang="en-US"/>
        </a:p>
      </dgm:t>
    </dgm:pt>
    <dgm:pt modelId="{2963D9A7-17F2-4A40-8F88-51B450C0B632}" type="sibTrans" cxnId="{2E6E1F21-1E54-495D-8CB2-22BAD7B747C0}">
      <dgm:prSet/>
      <dgm:spPr/>
      <dgm:t>
        <a:bodyPr/>
        <a:lstStyle/>
        <a:p>
          <a:endParaRPr lang="en-US"/>
        </a:p>
      </dgm:t>
    </dgm:pt>
    <dgm:pt modelId="{D030244D-3277-4959-9A0E-CA15AE2699B6}">
      <dgm:prSet/>
      <dgm:spPr/>
      <dgm:t>
        <a:bodyPr/>
        <a:lstStyle/>
        <a:p>
          <a:r>
            <a:rPr lang="nl-NL"/>
            <a:t>Leerconcepten tijdens deze les zijn o.a.: osmose, diffusie, permeabel, semi-permeabel, actief en passief transport</a:t>
          </a:r>
          <a:endParaRPr lang="en-US"/>
        </a:p>
      </dgm:t>
    </dgm:pt>
    <dgm:pt modelId="{09B42ABA-904B-4012-B138-063653F3774F}" type="parTrans" cxnId="{07724091-40E2-45F0-BB50-63E1281D1A90}">
      <dgm:prSet/>
      <dgm:spPr/>
      <dgm:t>
        <a:bodyPr/>
        <a:lstStyle/>
        <a:p>
          <a:endParaRPr lang="en-US"/>
        </a:p>
      </dgm:t>
    </dgm:pt>
    <dgm:pt modelId="{A70A9C2C-396F-473C-A34F-BF0A0F66FB1C}" type="sibTrans" cxnId="{07724091-40E2-45F0-BB50-63E1281D1A90}">
      <dgm:prSet/>
      <dgm:spPr/>
      <dgm:t>
        <a:bodyPr/>
        <a:lstStyle/>
        <a:p>
          <a:endParaRPr lang="en-US"/>
        </a:p>
      </dgm:t>
    </dgm:pt>
    <dgm:pt modelId="{8348B7F3-F610-45DC-826A-57B02FB35DAC}" type="pres">
      <dgm:prSet presAssocID="{2EF3C39F-E4A8-4F31-9E70-14DD5B8448A6}" presName="root" presStyleCnt="0">
        <dgm:presLayoutVars>
          <dgm:dir/>
          <dgm:resizeHandles val="exact"/>
        </dgm:presLayoutVars>
      </dgm:prSet>
      <dgm:spPr/>
    </dgm:pt>
    <dgm:pt modelId="{8BEBEB7B-3CB5-471C-AAC6-0496475D4645}" type="pres">
      <dgm:prSet presAssocID="{DF66C35A-F1A0-490D-B7F1-8E4A1CD39E82}" presName="compNode" presStyleCnt="0"/>
      <dgm:spPr/>
    </dgm:pt>
    <dgm:pt modelId="{2ED37336-CB3C-41BB-A746-39178196CC69}" type="pres">
      <dgm:prSet presAssocID="{DF66C35A-F1A0-490D-B7F1-8E4A1CD39E82}" presName="bgRect" presStyleLbl="bgShp" presStyleIdx="0" presStyleCnt="3"/>
      <dgm:spPr/>
    </dgm:pt>
    <dgm:pt modelId="{73D9A2EA-463E-47AC-B497-BECA8CAF46D4}" type="pres">
      <dgm:prSet presAssocID="{DF66C35A-F1A0-490D-B7F1-8E4A1CD39E8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laslokaal"/>
        </a:ext>
      </dgm:extLst>
    </dgm:pt>
    <dgm:pt modelId="{12D7CAD4-6C8D-49BC-8C90-37583306058A}" type="pres">
      <dgm:prSet presAssocID="{DF66C35A-F1A0-490D-B7F1-8E4A1CD39E82}" presName="spaceRect" presStyleCnt="0"/>
      <dgm:spPr/>
    </dgm:pt>
    <dgm:pt modelId="{EC21C19E-2EFD-4680-A3E9-A982A41F17B8}" type="pres">
      <dgm:prSet presAssocID="{DF66C35A-F1A0-490D-B7F1-8E4A1CD39E82}" presName="parTx" presStyleLbl="revTx" presStyleIdx="0" presStyleCnt="3">
        <dgm:presLayoutVars>
          <dgm:chMax val="0"/>
          <dgm:chPref val="0"/>
        </dgm:presLayoutVars>
      </dgm:prSet>
      <dgm:spPr/>
    </dgm:pt>
    <dgm:pt modelId="{5F233EB3-06EA-4C92-B40F-1E7C5244946D}" type="pres">
      <dgm:prSet presAssocID="{493C08DD-2E64-4A28-9B93-90CE87372A30}" presName="sibTrans" presStyleCnt="0"/>
      <dgm:spPr/>
    </dgm:pt>
    <dgm:pt modelId="{0CFE0F0D-8F9F-4997-A827-39DC6520AD8C}" type="pres">
      <dgm:prSet presAssocID="{D58636FC-EFD2-4414-9361-ADE0624D67BB}" presName="compNode" presStyleCnt="0"/>
      <dgm:spPr/>
    </dgm:pt>
    <dgm:pt modelId="{4798D19C-FF8E-4C99-8F9D-834D0405CE75}" type="pres">
      <dgm:prSet presAssocID="{D58636FC-EFD2-4414-9361-ADE0624D67BB}" presName="bgRect" presStyleLbl="bgShp" presStyleIdx="1" presStyleCnt="3"/>
      <dgm:spPr/>
    </dgm:pt>
    <dgm:pt modelId="{CD75ED2E-626D-4F0A-AE61-085C2A5B389E}" type="pres">
      <dgm:prSet presAssocID="{D58636FC-EFD2-4414-9361-ADE0624D67B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kerglas"/>
        </a:ext>
      </dgm:extLst>
    </dgm:pt>
    <dgm:pt modelId="{CE35902E-34D4-43CC-B625-7B6C7924CF52}" type="pres">
      <dgm:prSet presAssocID="{D58636FC-EFD2-4414-9361-ADE0624D67BB}" presName="spaceRect" presStyleCnt="0"/>
      <dgm:spPr/>
    </dgm:pt>
    <dgm:pt modelId="{03B39077-5196-4AFF-93D8-D93032C55C77}" type="pres">
      <dgm:prSet presAssocID="{D58636FC-EFD2-4414-9361-ADE0624D67BB}" presName="parTx" presStyleLbl="revTx" presStyleIdx="1" presStyleCnt="3">
        <dgm:presLayoutVars>
          <dgm:chMax val="0"/>
          <dgm:chPref val="0"/>
        </dgm:presLayoutVars>
      </dgm:prSet>
      <dgm:spPr/>
    </dgm:pt>
    <dgm:pt modelId="{3B71C4A1-35C2-4CBF-B478-316A0B06A266}" type="pres">
      <dgm:prSet presAssocID="{2963D9A7-17F2-4A40-8F88-51B450C0B632}" presName="sibTrans" presStyleCnt="0"/>
      <dgm:spPr/>
    </dgm:pt>
    <dgm:pt modelId="{7008DCA0-D17B-41A7-B24F-E478EF8D35DE}" type="pres">
      <dgm:prSet presAssocID="{D030244D-3277-4959-9A0E-CA15AE2699B6}" presName="compNode" presStyleCnt="0"/>
      <dgm:spPr/>
    </dgm:pt>
    <dgm:pt modelId="{8D59B4E3-E0A9-4971-A2E5-58015D6A9161}" type="pres">
      <dgm:prSet presAssocID="{D030244D-3277-4959-9A0E-CA15AE2699B6}" presName="bgRect" presStyleLbl="bgShp" presStyleIdx="2" presStyleCnt="3"/>
      <dgm:spPr/>
    </dgm:pt>
    <dgm:pt modelId="{E1987985-2B2B-4E6E-A554-7112D20C2D3C}" type="pres">
      <dgm:prSet presAssocID="{D030244D-3277-4959-9A0E-CA15AE2699B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rsenen in hoofd"/>
        </a:ext>
      </dgm:extLst>
    </dgm:pt>
    <dgm:pt modelId="{191115FA-BCFB-42E5-836C-AB48031E386A}" type="pres">
      <dgm:prSet presAssocID="{D030244D-3277-4959-9A0E-CA15AE2699B6}" presName="spaceRect" presStyleCnt="0"/>
      <dgm:spPr/>
    </dgm:pt>
    <dgm:pt modelId="{FDE821EC-553B-4149-B9A8-A9BA6DA5987B}" type="pres">
      <dgm:prSet presAssocID="{D030244D-3277-4959-9A0E-CA15AE2699B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580B7C10-FE2A-4E62-BD2C-DA8D66CD4210}" type="presOf" srcId="{DF66C35A-F1A0-490D-B7F1-8E4A1CD39E82}" destId="{EC21C19E-2EFD-4680-A3E9-A982A41F17B8}" srcOrd="0" destOrd="0" presId="urn:microsoft.com/office/officeart/2018/2/layout/IconVerticalSolidList"/>
    <dgm:cxn modelId="{84DE6117-BFB7-4603-8070-07DDCA3D730F}" type="presOf" srcId="{D030244D-3277-4959-9A0E-CA15AE2699B6}" destId="{FDE821EC-553B-4149-B9A8-A9BA6DA5987B}" srcOrd="0" destOrd="0" presId="urn:microsoft.com/office/officeart/2018/2/layout/IconVerticalSolidList"/>
    <dgm:cxn modelId="{2E6E1F21-1E54-495D-8CB2-22BAD7B747C0}" srcId="{2EF3C39F-E4A8-4F31-9E70-14DD5B8448A6}" destId="{D58636FC-EFD2-4414-9361-ADE0624D67BB}" srcOrd="1" destOrd="0" parTransId="{3EF09E51-C7FD-450F-9445-04982D67C872}" sibTransId="{2963D9A7-17F2-4A40-8F88-51B450C0B632}"/>
    <dgm:cxn modelId="{5D21074C-9D02-4381-98CB-05B0ED40DE9C}" type="presOf" srcId="{2EF3C39F-E4A8-4F31-9E70-14DD5B8448A6}" destId="{8348B7F3-F610-45DC-826A-57B02FB35DAC}" srcOrd="0" destOrd="0" presId="urn:microsoft.com/office/officeart/2018/2/layout/IconVerticalSolidList"/>
    <dgm:cxn modelId="{DCE20865-1C79-4706-A3CD-6197FECE2FE7}" type="presOf" srcId="{D58636FC-EFD2-4414-9361-ADE0624D67BB}" destId="{03B39077-5196-4AFF-93D8-D93032C55C77}" srcOrd="0" destOrd="0" presId="urn:microsoft.com/office/officeart/2018/2/layout/IconVerticalSolidList"/>
    <dgm:cxn modelId="{07724091-40E2-45F0-BB50-63E1281D1A90}" srcId="{2EF3C39F-E4A8-4F31-9E70-14DD5B8448A6}" destId="{D030244D-3277-4959-9A0E-CA15AE2699B6}" srcOrd="2" destOrd="0" parTransId="{09B42ABA-904B-4012-B138-063653F3774F}" sibTransId="{A70A9C2C-396F-473C-A34F-BF0A0F66FB1C}"/>
    <dgm:cxn modelId="{71CB04CC-5216-4DBD-A630-523DB153CFFE}" srcId="{2EF3C39F-E4A8-4F31-9E70-14DD5B8448A6}" destId="{DF66C35A-F1A0-490D-B7F1-8E4A1CD39E82}" srcOrd="0" destOrd="0" parTransId="{4D57CE64-4638-4EBB-829D-8755A6FC9AF3}" sibTransId="{493C08DD-2E64-4A28-9B93-90CE87372A30}"/>
    <dgm:cxn modelId="{E2EEFE18-8372-436F-BC6A-446798D499F3}" type="presParOf" srcId="{8348B7F3-F610-45DC-826A-57B02FB35DAC}" destId="{8BEBEB7B-3CB5-471C-AAC6-0496475D4645}" srcOrd="0" destOrd="0" presId="urn:microsoft.com/office/officeart/2018/2/layout/IconVerticalSolidList"/>
    <dgm:cxn modelId="{6ABB8EAF-6B57-4047-88C2-72E09E019367}" type="presParOf" srcId="{8BEBEB7B-3CB5-471C-AAC6-0496475D4645}" destId="{2ED37336-CB3C-41BB-A746-39178196CC69}" srcOrd="0" destOrd="0" presId="urn:microsoft.com/office/officeart/2018/2/layout/IconVerticalSolidList"/>
    <dgm:cxn modelId="{E16D4F96-96BB-40D5-AAE4-621FF733BC0B}" type="presParOf" srcId="{8BEBEB7B-3CB5-471C-AAC6-0496475D4645}" destId="{73D9A2EA-463E-47AC-B497-BECA8CAF46D4}" srcOrd="1" destOrd="0" presId="urn:microsoft.com/office/officeart/2018/2/layout/IconVerticalSolidList"/>
    <dgm:cxn modelId="{9788B0BB-427D-4342-8311-86F011F89FAC}" type="presParOf" srcId="{8BEBEB7B-3CB5-471C-AAC6-0496475D4645}" destId="{12D7CAD4-6C8D-49BC-8C90-37583306058A}" srcOrd="2" destOrd="0" presId="urn:microsoft.com/office/officeart/2018/2/layout/IconVerticalSolidList"/>
    <dgm:cxn modelId="{102DAC8E-0F3E-44D6-90AF-5C337CA512BD}" type="presParOf" srcId="{8BEBEB7B-3CB5-471C-AAC6-0496475D4645}" destId="{EC21C19E-2EFD-4680-A3E9-A982A41F17B8}" srcOrd="3" destOrd="0" presId="urn:microsoft.com/office/officeart/2018/2/layout/IconVerticalSolidList"/>
    <dgm:cxn modelId="{52675251-573A-41C8-93E1-4860D0E220EB}" type="presParOf" srcId="{8348B7F3-F610-45DC-826A-57B02FB35DAC}" destId="{5F233EB3-06EA-4C92-B40F-1E7C5244946D}" srcOrd="1" destOrd="0" presId="urn:microsoft.com/office/officeart/2018/2/layout/IconVerticalSolidList"/>
    <dgm:cxn modelId="{7FFE7F4D-288E-4A1A-B7BB-62E251CA05A6}" type="presParOf" srcId="{8348B7F3-F610-45DC-826A-57B02FB35DAC}" destId="{0CFE0F0D-8F9F-4997-A827-39DC6520AD8C}" srcOrd="2" destOrd="0" presId="urn:microsoft.com/office/officeart/2018/2/layout/IconVerticalSolidList"/>
    <dgm:cxn modelId="{33643348-52C8-4609-85F9-EDB2B4725DF5}" type="presParOf" srcId="{0CFE0F0D-8F9F-4997-A827-39DC6520AD8C}" destId="{4798D19C-FF8E-4C99-8F9D-834D0405CE75}" srcOrd="0" destOrd="0" presId="urn:microsoft.com/office/officeart/2018/2/layout/IconVerticalSolidList"/>
    <dgm:cxn modelId="{FEB846DF-F772-4FFB-B525-AF6D496D23F6}" type="presParOf" srcId="{0CFE0F0D-8F9F-4997-A827-39DC6520AD8C}" destId="{CD75ED2E-626D-4F0A-AE61-085C2A5B389E}" srcOrd="1" destOrd="0" presId="urn:microsoft.com/office/officeart/2018/2/layout/IconVerticalSolidList"/>
    <dgm:cxn modelId="{56794973-202A-4351-AA7B-64494C1A1DDD}" type="presParOf" srcId="{0CFE0F0D-8F9F-4997-A827-39DC6520AD8C}" destId="{CE35902E-34D4-43CC-B625-7B6C7924CF52}" srcOrd="2" destOrd="0" presId="urn:microsoft.com/office/officeart/2018/2/layout/IconVerticalSolidList"/>
    <dgm:cxn modelId="{210795DF-366F-4C9E-BB64-C0A1157571FC}" type="presParOf" srcId="{0CFE0F0D-8F9F-4997-A827-39DC6520AD8C}" destId="{03B39077-5196-4AFF-93D8-D93032C55C77}" srcOrd="3" destOrd="0" presId="urn:microsoft.com/office/officeart/2018/2/layout/IconVerticalSolidList"/>
    <dgm:cxn modelId="{5221F57F-6432-48C3-93D2-2E0F9DDA2AA3}" type="presParOf" srcId="{8348B7F3-F610-45DC-826A-57B02FB35DAC}" destId="{3B71C4A1-35C2-4CBF-B478-316A0B06A266}" srcOrd="3" destOrd="0" presId="urn:microsoft.com/office/officeart/2018/2/layout/IconVerticalSolidList"/>
    <dgm:cxn modelId="{604991A6-24DD-4778-B877-CAFC99913CCC}" type="presParOf" srcId="{8348B7F3-F610-45DC-826A-57B02FB35DAC}" destId="{7008DCA0-D17B-41A7-B24F-E478EF8D35DE}" srcOrd="4" destOrd="0" presId="urn:microsoft.com/office/officeart/2018/2/layout/IconVerticalSolidList"/>
    <dgm:cxn modelId="{1D48C423-C1B3-41BB-B16D-B8D5CE426EBC}" type="presParOf" srcId="{7008DCA0-D17B-41A7-B24F-E478EF8D35DE}" destId="{8D59B4E3-E0A9-4971-A2E5-58015D6A9161}" srcOrd="0" destOrd="0" presId="urn:microsoft.com/office/officeart/2018/2/layout/IconVerticalSolidList"/>
    <dgm:cxn modelId="{BFD9FD07-4DF3-4591-BD75-4B4732C0BF4D}" type="presParOf" srcId="{7008DCA0-D17B-41A7-B24F-E478EF8D35DE}" destId="{E1987985-2B2B-4E6E-A554-7112D20C2D3C}" srcOrd="1" destOrd="0" presId="urn:microsoft.com/office/officeart/2018/2/layout/IconVerticalSolidList"/>
    <dgm:cxn modelId="{E512E647-76EC-4BDB-B415-7AF4D18CD0E5}" type="presParOf" srcId="{7008DCA0-D17B-41A7-B24F-E478EF8D35DE}" destId="{191115FA-BCFB-42E5-836C-AB48031E386A}" srcOrd="2" destOrd="0" presId="urn:microsoft.com/office/officeart/2018/2/layout/IconVerticalSolidList"/>
    <dgm:cxn modelId="{87F24F23-77F5-445C-900E-723A03E8A06A}" type="presParOf" srcId="{7008DCA0-D17B-41A7-B24F-E478EF8D35DE}" destId="{FDE821EC-553B-4149-B9A8-A9BA6DA5987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C1FCAF-9092-4D67-88E5-04A82FABE29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12ADD21-3E1C-4002-9470-0A0FF1F8213D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De leerlingen herkennen niet dat in een oplossing altijd water zit. Ze hebben geen juist concept van een chemische oplossing als een stof opgebouwd uit watermoleculen en andere moleculen.</a:t>
          </a:r>
          <a:endParaRPr lang="en-US"/>
        </a:p>
      </dgm:t>
    </dgm:pt>
    <dgm:pt modelId="{D6A059D9-83F4-43CA-A507-12B90DC9CC4A}" type="parTrans" cxnId="{8F9AF3DB-B05C-42E6-A063-705B048C7D78}">
      <dgm:prSet/>
      <dgm:spPr/>
      <dgm:t>
        <a:bodyPr/>
        <a:lstStyle/>
        <a:p>
          <a:endParaRPr lang="en-US"/>
        </a:p>
      </dgm:t>
    </dgm:pt>
    <dgm:pt modelId="{885AFFD7-5A3C-49F9-A0C2-9BD200FB50F1}" type="sibTrans" cxnId="{8F9AF3DB-B05C-42E6-A063-705B048C7D78}">
      <dgm:prSet/>
      <dgm:spPr/>
      <dgm:t>
        <a:bodyPr/>
        <a:lstStyle/>
        <a:p>
          <a:endParaRPr lang="en-US"/>
        </a:p>
      </dgm:t>
    </dgm:pt>
    <dgm:pt modelId="{44FB0709-3C86-49C7-B6A9-D997B01AFB35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De leerlingen herkennen niet dat de beweging van water een diffusieproces is. De leerlingen herkennen osmose niet als het resultaat van de netto-beweging van water door een semi-permeabel membraan heen.</a:t>
          </a:r>
          <a:endParaRPr lang="en-US"/>
        </a:p>
      </dgm:t>
    </dgm:pt>
    <dgm:pt modelId="{EA36DDFB-86CD-4196-9573-3241FA059410}" type="parTrans" cxnId="{8358BB4C-8378-444A-9E4A-B295A212B919}">
      <dgm:prSet/>
      <dgm:spPr/>
      <dgm:t>
        <a:bodyPr/>
        <a:lstStyle/>
        <a:p>
          <a:endParaRPr lang="en-US"/>
        </a:p>
      </dgm:t>
    </dgm:pt>
    <dgm:pt modelId="{EC3C180B-0B01-49B4-B405-7CF698AE143E}" type="sibTrans" cxnId="{8358BB4C-8378-444A-9E4A-B295A212B919}">
      <dgm:prSet/>
      <dgm:spPr/>
      <dgm:t>
        <a:bodyPr/>
        <a:lstStyle/>
        <a:p>
          <a:endParaRPr lang="en-US"/>
        </a:p>
      </dgm:t>
    </dgm:pt>
    <dgm:pt modelId="{AE1D9030-D403-43E1-9732-D2F750B8C83C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De leerlingen denken vaak dat bij osmotisch evenwicht ook de diffusie stopt.</a:t>
          </a:r>
          <a:endParaRPr lang="en-US"/>
        </a:p>
      </dgm:t>
    </dgm:pt>
    <dgm:pt modelId="{6EC6E7BE-ED9E-486A-BDB3-8366C41AD6CD}" type="parTrans" cxnId="{39792E77-39AC-4B80-90E7-88EDD22BFA8D}">
      <dgm:prSet/>
      <dgm:spPr/>
      <dgm:t>
        <a:bodyPr/>
        <a:lstStyle/>
        <a:p>
          <a:endParaRPr lang="en-US"/>
        </a:p>
      </dgm:t>
    </dgm:pt>
    <dgm:pt modelId="{EED0B91D-C240-4FBB-A11A-A49AC0AC81FC}" type="sibTrans" cxnId="{39792E77-39AC-4B80-90E7-88EDD22BFA8D}">
      <dgm:prSet/>
      <dgm:spPr/>
      <dgm:t>
        <a:bodyPr/>
        <a:lstStyle/>
        <a:p>
          <a:endParaRPr lang="en-US"/>
        </a:p>
      </dgm:t>
    </dgm:pt>
    <dgm:pt modelId="{E2E0C256-6E8D-4F95-A949-FECF91471C99}" type="pres">
      <dgm:prSet presAssocID="{0CC1FCAF-9092-4D67-88E5-04A82FABE293}" presName="root" presStyleCnt="0">
        <dgm:presLayoutVars>
          <dgm:dir/>
          <dgm:resizeHandles val="exact"/>
        </dgm:presLayoutVars>
      </dgm:prSet>
      <dgm:spPr/>
    </dgm:pt>
    <dgm:pt modelId="{D4DE7A65-32C3-4A41-B9E8-774D00CD4AC2}" type="pres">
      <dgm:prSet presAssocID="{F12ADD21-3E1C-4002-9470-0A0FF1F8213D}" presName="compNode" presStyleCnt="0"/>
      <dgm:spPr/>
    </dgm:pt>
    <dgm:pt modelId="{B1822FD5-9EDE-44B8-8576-2AE06940CBE0}" type="pres">
      <dgm:prSet presAssocID="{F12ADD21-3E1C-4002-9470-0A0FF1F8213D}" presName="bgRect" presStyleLbl="bgShp" presStyleIdx="0" presStyleCnt="3"/>
      <dgm:spPr/>
    </dgm:pt>
    <dgm:pt modelId="{BC7B295A-52CE-43BB-9184-299B8A4B54CF}" type="pres">
      <dgm:prSet presAssocID="{F12ADD21-3E1C-4002-9470-0A0FF1F8213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laslokaal"/>
        </a:ext>
      </dgm:extLst>
    </dgm:pt>
    <dgm:pt modelId="{EB65FCC0-FB89-4ADC-A4DF-F3350A42F004}" type="pres">
      <dgm:prSet presAssocID="{F12ADD21-3E1C-4002-9470-0A0FF1F8213D}" presName="spaceRect" presStyleCnt="0"/>
      <dgm:spPr/>
    </dgm:pt>
    <dgm:pt modelId="{DF4DD9BA-600B-4447-8536-86340FF50C62}" type="pres">
      <dgm:prSet presAssocID="{F12ADD21-3E1C-4002-9470-0A0FF1F8213D}" presName="parTx" presStyleLbl="revTx" presStyleIdx="0" presStyleCnt="3">
        <dgm:presLayoutVars>
          <dgm:chMax val="0"/>
          <dgm:chPref val="0"/>
        </dgm:presLayoutVars>
      </dgm:prSet>
      <dgm:spPr/>
    </dgm:pt>
    <dgm:pt modelId="{BFB1D19D-F245-4D3B-B38D-82B1D7CBB518}" type="pres">
      <dgm:prSet presAssocID="{885AFFD7-5A3C-49F9-A0C2-9BD200FB50F1}" presName="sibTrans" presStyleCnt="0"/>
      <dgm:spPr/>
    </dgm:pt>
    <dgm:pt modelId="{02FD38EB-1F07-425B-B1CA-DF107B085374}" type="pres">
      <dgm:prSet presAssocID="{44FB0709-3C86-49C7-B6A9-D997B01AFB35}" presName="compNode" presStyleCnt="0"/>
      <dgm:spPr/>
    </dgm:pt>
    <dgm:pt modelId="{A2044587-328D-4FCF-98AC-1CE0CFE4EAD6}" type="pres">
      <dgm:prSet presAssocID="{44FB0709-3C86-49C7-B6A9-D997B01AFB35}" presName="bgRect" presStyleLbl="bgShp" presStyleIdx="1" presStyleCnt="3"/>
      <dgm:spPr/>
    </dgm:pt>
    <dgm:pt modelId="{C998D1B9-4101-4A5F-AE5E-FA163F87E17B}" type="pres">
      <dgm:prSet presAssocID="{44FB0709-3C86-49C7-B6A9-D997B01AFB3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438D0FB6-8658-43B1-B1D0-0B82BA73E80E}" type="pres">
      <dgm:prSet presAssocID="{44FB0709-3C86-49C7-B6A9-D997B01AFB35}" presName="spaceRect" presStyleCnt="0"/>
      <dgm:spPr/>
    </dgm:pt>
    <dgm:pt modelId="{3ED83ADB-6B60-4620-8EA9-B697AE028071}" type="pres">
      <dgm:prSet presAssocID="{44FB0709-3C86-49C7-B6A9-D997B01AFB35}" presName="parTx" presStyleLbl="revTx" presStyleIdx="1" presStyleCnt="3">
        <dgm:presLayoutVars>
          <dgm:chMax val="0"/>
          <dgm:chPref val="0"/>
        </dgm:presLayoutVars>
      </dgm:prSet>
      <dgm:spPr/>
    </dgm:pt>
    <dgm:pt modelId="{D9DFB072-4E54-499A-A8B8-67384D81DFC7}" type="pres">
      <dgm:prSet presAssocID="{EC3C180B-0B01-49B4-B405-7CF698AE143E}" presName="sibTrans" presStyleCnt="0"/>
      <dgm:spPr/>
    </dgm:pt>
    <dgm:pt modelId="{F6036FE5-A06A-4443-8449-AAEB73741329}" type="pres">
      <dgm:prSet presAssocID="{AE1D9030-D403-43E1-9732-D2F750B8C83C}" presName="compNode" presStyleCnt="0"/>
      <dgm:spPr/>
    </dgm:pt>
    <dgm:pt modelId="{913AAB67-83FA-473E-9DA7-8928E4D182B4}" type="pres">
      <dgm:prSet presAssocID="{AE1D9030-D403-43E1-9732-D2F750B8C83C}" presName="bgRect" presStyleLbl="bgShp" presStyleIdx="2" presStyleCnt="3"/>
      <dgm:spPr/>
    </dgm:pt>
    <dgm:pt modelId="{F00040CF-2F38-4460-8E47-F1E04731F14E}" type="pres">
      <dgm:prSet presAssocID="{AE1D9030-D403-43E1-9732-D2F750B8C83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153D4A63-1990-4406-B64D-F0A256FE2999}" type="pres">
      <dgm:prSet presAssocID="{AE1D9030-D403-43E1-9732-D2F750B8C83C}" presName="spaceRect" presStyleCnt="0"/>
      <dgm:spPr/>
    </dgm:pt>
    <dgm:pt modelId="{542B0C55-167B-4D5E-AE4F-A18DE4B22D2C}" type="pres">
      <dgm:prSet presAssocID="{AE1D9030-D403-43E1-9732-D2F750B8C83C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482A635-7869-4D4B-ABFF-8F9ED5762B44}" type="presOf" srcId="{44FB0709-3C86-49C7-B6A9-D997B01AFB35}" destId="{3ED83ADB-6B60-4620-8EA9-B697AE028071}" srcOrd="0" destOrd="0" presId="urn:microsoft.com/office/officeart/2018/2/layout/IconVerticalSolidList"/>
    <dgm:cxn modelId="{1B2B7436-037E-46DB-B767-FF24F2402451}" type="presOf" srcId="{0CC1FCAF-9092-4D67-88E5-04A82FABE293}" destId="{E2E0C256-6E8D-4F95-A949-FECF91471C99}" srcOrd="0" destOrd="0" presId="urn:microsoft.com/office/officeart/2018/2/layout/IconVerticalSolidList"/>
    <dgm:cxn modelId="{478D373E-6E70-4528-9CF4-6E33F23C16A2}" type="presOf" srcId="{AE1D9030-D403-43E1-9732-D2F750B8C83C}" destId="{542B0C55-167B-4D5E-AE4F-A18DE4B22D2C}" srcOrd="0" destOrd="0" presId="urn:microsoft.com/office/officeart/2018/2/layout/IconVerticalSolidList"/>
    <dgm:cxn modelId="{8358BB4C-8378-444A-9E4A-B295A212B919}" srcId="{0CC1FCAF-9092-4D67-88E5-04A82FABE293}" destId="{44FB0709-3C86-49C7-B6A9-D997B01AFB35}" srcOrd="1" destOrd="0" parTransId="{EA36DDFB-86CD-4196-9573-3241FA059410}" sibTransId="{EC3C180B-0B01-49B4-B405-7CF698AE143E}"/>
    <dgm:cxn modelId="{39792E77-39AC-4B80-90E7-88EDD22BFA8D}" srcId="{0CC1FCAF-9092-4D67-88E5-04A82FABE293}" destId="{AE1D9030-D403-43E1-9732-D2F750B8C83C}" srcOrd="2" destOrd="0" parTransId="{6EC6E7BE-ED9E-486A-BDB3-8366C41AD6CD}" sibTransId="{EED0B91D-C240-4FBB-A11A-A49AC0AC81FC}"/>
    <dgm:cxn modelId="{70147C7E-7428-40DC-85A3-191C2C286E78}" type="presOf" srcId="{F12ADD21-3E1C-4002-9470-0A0FF1F8213D}" destId="{DF4DD9BA-600B-4447-8536-86340FF50C62}" srcOrd="0" destOrd="0" presId="urn:microsoft.com/office/officeart/2018/2/layout/IconVerticalSolidList"/>
    <dgm:cxn modelId="{8F9AF3DB-B05C-42E6-A063-705B048C7D78}" srcId="{0CC1FCAF-9092-4D67-88E5-04A82FABE293}" destId="{F12ADD21-3E1C-4002-9470-0A0FF1F8213D}" srcOrd="0" destOrd="0" parTransId="{D6A059D9-83F4-43CA-A507-12B90DC9CC4A}" sibTransId="{885AFFD7-5A3C-49F9-A0C2-9BD200FB50F1}"/>
    <dgm:cxn modelId="{A7C7CEE0-584A-468A-A594-6D7AD17975BD}" type="presParOf" srcId="{E2E0C256-6E8D-4F95-A949-FECF91471C99}" destId="{D4DE7A65-32C3-4A41-B9E8-774D00CD4AC2}" srcOrd="0" destOrd="0" presId="urn:microsoft.com/office/officeart/2018/2/layout/IconVerticalSolidList"/>
    <dgm:cxn modelId="{C81879E3-0BDE-4E34-B365-05F74FC159F2}" type="presParOf" srcId="{D4DE7A65-32C3-4A41-B9E8-774D00CD4AC2}" destId="{B1822FD5-9EDE-44B8-8576-2AE06940CBE0}" srcOrd="0" destOrd="0" presId="urn:microsoft.com/office/officeart/2018/2/layout/IconVerticalSolidList"/>
    <dgm:cxn modelId="{CE31318F-B2C6-41D9-B732-0CA8B82ADDA6}" type="presParOf" srcId="{D4DE7A65-32C3-4A41-B9E8-774D00CD4AC2}" destId="{BC7B295A-52CE-43BB-9184-299B8A4B54CF}" srcOrd="1" destOrd="0" presId="urn:microsoft.com/office/officeart/2018/2/layout/IconVerticalSolidList"/>
    <dgm:cxn modelId="{30204DE1-7727-4A58-A1B2-13CB426C02F3}" type="presParOf" srcId="{D4DE7A65-32C3-4A41-B9E8-774D00CD4AC2}" destId="{EB65FCC0-FB89-4ADC-A4DF-F3350A42F004}" srcOrd="2" destOrd="0" presId="urn:microsoft.com/office/officeart/2018/2/layout/IconVerticalSolidList"/>
    <dgm:cxn modelId="{6DDFB61F-D8C9-4E25-B010-6F5E06715038}" type="presParOf" srcId="{D4DE7A65-32C3-4A41-B9E8-774D00CD4AC2}" destId="{DF4DD9BA-600B-4447-8536-86340FF50C62}" srcOrd="3" destOrd="0" presId="urn:microsoft.com/office/officeart/2018/2/layout/IconVerticalSolidList"/>
    <dgm:cxn modelId="{013185DF-BF02-4A51-A8AC-EDE31AA1134E}" type="presParOf" srcId="{E2E0C256-6E8D-4F95-A949-FECF91471C99}" destId="{BFB1D19D-F245-4D3B-B38D-82B1D7CBB518}" srcOrd="1" destOrd="0" presId="urn:microsoft.com/office/officeart/2018/2/layout/IconVerticalSolidList"/>
    <dgm:cxn modelId="{05B669BF-4B09-48AB-9348-CEFEACB146B8}" type="presParOf" srcId="{E2E0C256-6E8D-4F95-A949-FECF91471C99}" destId="{02FD38EB-1F07-425B-B1CA-DF107B085374}" srcOrd="2" destOrd="0" presId="urn:microsoft.com/office/officeart/2018/2/layout/IconVerticalSolidList"/>
    <dgm:cxn modelId="{450A5C6E-94A8-43EA-A8A8-20A92992C600}" type="presParOf" srcId="{02FD38EB-1F07-425B-B1CA-DF107B085374}" destId="{A2044587-328D-4FCF-98AC-1CE0CFE4EAD6}" srcOrd="0" destOrd="0" presId="urn:microsoft.com/office/officeart/2018/2/layout/IconVerticalSolidList"/>
    <dgm:cxn modelId="{4706F73E-DA77-4497-BE32-94589C627811}" type="presParOf" srcId="{02FD38EB-1F07-425B-B1CA-DF107B085374}" destId="{C998D1B9-4101-4A5F-AE5E-FA163F87E17B}" srcOrd="1" destOrd="0" presId="urn:microsoft.com/office/officeart/2018/2/layout/IconVerticalSolidList"/>
    <dgm:cxn modelId="{0357479B-167D-4C09-B5D3-D2731A44118B}" type="presParOf" srcId="{02FD38EB-1F07-425B-B1CA-DF107B085374}" destId="{438D0FB6-8658-43B1-B1D0-0B82BA73E80E}" srcOrd="2" destOrd="0" presId="urn:microsoft.com/office/officeart/2018/2/layout/IconVerticalSolidList"/>
    <dgm:cxn modelId="{4A2775F7-CFD0-4F0D-A571-2F714F563849}" type="presParOf" srcId="{02FD38EB-1F07-425B-B1CA-DF107B085374}" destId="{3ED83ADB-6B60-4620-8EA9-B697AE028071}" srcOrd="3" destOrd="0" presId="urn:microsoft.com/office/officeart/2018/2/layout/IconVerticalSolidList"/>
    <dgm:cxn modelId="{DB46B55E-7B4E-43C4-9D38-A19718B80029}" type="presParOf" srcId="{E2E0C256-6E8D-4F95-A949-FECF91471C99}" destId="{D9DFB072-4E54-499A-A8B8-67384D81DFC7}" srcOrd="3" destOrd="0" presId="urn:microsoft.com/office/officeart/2018/2/layout/IconVerticalSolidList"/>
    <dgm:cxn modelId="{FC00C1E0-AFC3-4BC9-ABCC-99A7C1354299}" type="presParOf" srcId="{E2E0C256-6E8D-4F95-A949-FECF91471C99}" destId="{F6036FE5-A06A-4443-8449-AAEB73741329}" srcOrd="4" destOrd="0" presId="urn:microsoft.com/office/officeart/2018/2/layout/IconVerticalSolidList"/>
    <dgm:cxn modelId="{7E3CE35B-A091-474D-A21D-296240FC3CE4}" type="presParOf" srcId="{F6036FE5-A06A-4443-8449-AAEB73741329}" destId="{913AAB67-83FA-473E-9DA7-8928E4D182B4}" srcOrd="0" destOrd="0" presId="urn:microsoft.com/office/officeart/2018/2/layout/IconVerticalSolidList"/>
    <dgm:cxn modelId="{2ABAB9B9-1302-4B3E-A6FC-55526BD4E47B}" type="presParOf" srcId="{F6036FE5-A06A-4443-8449-AAEB73741329}" destId="{F00040CF-2F38-4460-8E47-F1E04731F14E}" srcOrd="1" destOrd="0" presId="urn:microsoft.com/office/officeart/2018/2/layout/IconVerticalSolidList"/>
    <dgm:cxn modelId="{0137A8B1-5D52-41E7-89DA-F2E0BBBEBA24}" type="presParOf" srcId="{F6036FE5-A06A-4443-8449-AAEB73741329}" destId="{153D4A63-1990-4406-B64D-F0A256FE2999}" srcOrd="2" destOrd="0" presId="urn:microsoft.com/office/officeart/2018/2/layout/IconVerticalSolidList"/>
    <dgm:cxn modelId="{613FD65A-5FA2-41E7-9BE1-10452D05B1B6}" type="presParOf" srcId="{F6036FE5-A06A-4443-8449-AAEB73741329}" destId="{542B0C55-167B-4D5E-AE4F-A18DE4B22D2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D37336-CB3C-41BB-A746-39178196CC69}">
      <dsp:nvSpPr>
        <dsp:cNvPr id="0" name=""/>
        <dsp:cNvSpPr/>
      </dsp:nvSpPr>
      <dsp:spPr>
        <a:xfrm>
          <a:off x="0" y="558"/>
          <a:ext cx="6496050" cy="13059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D9A2EA-463E-47AC-B497-BECA8CAF46D4}">
      <dsp:nvSpPr>
        <dsp:cNvPr id="0" name=""/>
        <dsp:cNvSpPr/>
      </dsp:nvSpPr>
      <dsp:spPr>
        <a:xfrm>
          <a:off x="395054" y="294400"/>
          <a:ext cx="718281" cy="7182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21C19E-2EFD-4680-A3E9-A982A41F17B8}">
      <dsp:nvSpPr>
        <dsp:cNvPr id="0" name=""/>
        <dsp:cNvSpPr/>
      </dsp:nvSpPr>
      <dsp:spPr>
        <a:xfrm>
          <a:off x="1508391" y="558"/>
          <a:ext cx="4987658" cy="1305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215" tIns="138215" rIns="138215" bIns="13821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Tijdens deze les wordt er uitleg gegeven over diffusie en osmose. </a:t>
          </a:r>
          <a:endParaRPr lang="en-US" sz="1900" kern="1200"/>
        </a:p>
      </dsp:txBody>
      <dsp:txXfrm>
        <a:off x="1508391" y="558"/>
        <a:ext cx="4987658" cy="1305966"/>
      </dsp:txXfrm>
    </dsp:sp>
    <dsp:sp modelId="{4798D19C-FF8E-4C99-8F9D-834D0405CE75}">
      <dsp:nvSpPr>
        <dsp:cNvPr id="0" name=""/>
        <dsp:cNvSpPr/>
      </dsp:nvSpPr>
      <dsp:spPr>
        <a:xfrm>
          <a:off x="0" y="1633016"/>
          <a:ext cx="6496050" cy="130596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75ED2E-626D-4F0A-AE61-085C2A5B389E}">
      <dsp:nvSpPr>
        <dsp:cNvPr id="0" name=""/>
        <dsp:cNvSpPr/>
      </dsp:nvSpPr>
      <dsp:spPr>
        <a:xfrm>
          <a:off x="395054" y="1926859"/>
          <a:ext cx="718281" cy="7182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B39077-5196-4AFF-93D8-D93032C55C77}">
      <dsp:nvSpPr>
        <dsp:cNvPr id="0" name=""/>
        <dsp:cNvSpPr/>
      </dsp:nvSpPr>
      <dsp:spPr>
        <a:xfrm>
          <a:off x="1508391" y="1633016"/>
          <a:ext cx="4987658" cy="1305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215" tIns="138215" rIns="138215" bIns="13821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M.b.v. proefjes zullen deze concepten zichtbaar worden gemaakt</a:t>
          </a:r>
          <a:endParaRPr lang="en-US" sz="1900" kern="1200"/>
        </a:p>
      </dsp:txBody>
      <dsp:txXfrm>
        <a:off x="1508391" y="1633016"/>
        <a:ext cx="4987658" cy="1305966"/>
      </dsp:txXfrm>
    </dsp:sp>
    <dsp:sp modelId="{8D59B4E3-E0A9-4971-A2E5-58015D6A9161}">
      <dsp:nvSpPr>
        <dsp:cNvPr id="0" name=""/>
        <dsp:cNvSpPr/>
      </dsp:nvSpPr>
      <dsp:spPr>
        <a:xfrm>
          <a:off x="0" y="3265475"/>
          <a:ext cx="6496050" cy="130596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987985-2B2B-4E6E-A554-7112D20C2D3C}">
      <dsp:nvSpPr>
        <dsp:cNvPr id="0" name=""/>
        <dsp:cNvSpPr/>
      </dsp:nvSpPr>
      <dsp:spPr>
        <a:xfrm>
          <a:off x="395054" y="3559317"/>
          <a:ext cx="718281" cy="7182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E821EC-553B-4149-B9A8-A9BA6DA5987B}">
      <dsp:nvSpPr>
        <dsp:cNvPr id="0" name=""/>
        <dsp:cNvSpPr/>
      </dsp:nvSpPr>
      <dsp:spPr>
        <a:xfrm>
          <a:off x="1508391" y="3265475"/>
          <a:ext cx="4987658" cy="1305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215" tIns="138215" rIns="138215" bIns="13821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Leerconcepten tijdens deze les zijn o.a.: osmose, diffusie, permeabel, semi-permeabel, actief en passief transport</a:t>
          </a:r>
          <a:endParaRPr lang="en-US" sz="1900" kern="1200"/>
        </a:p>
      </dsp:txBody>
      <dsp:txXfrm>
        <a:off x="1508391" y="3265475"/>
        <a:ext cx="4987658" cy="13059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822FD5-9EDE-44B8-8576-2AE06940CBE0}">
      <dsp:nvSpPr>
        <dsp:cNvPr id="0" name=""/>
        <dsp:cNvSpPr/>
      </dsp:nvSpPr>
      <dsp:spPr>
        <a:xfrm>
          <a:off x="0" y="641"/>
          <a:ext cx="7271187" cy="150111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7B295A-52CE-43BB-9184-299B8A4B54CF}">
      <dsp:nvSpPr>
        <dsp:cNvPr id="0" name=""/>
        <dsp:cNvSpPr/>
      </dsp:nvSpPr>
      <dsp:spPr>
        <a:xfrm>
          <a:off x="454086" y="338391"/>
          <a:ext cx="825610" cy="8256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4DD9BA-600B-4447-8536-86340FF50C62}">
      <dsp:nvSpPr>
        <dsp:cNvPr id="0" name=""/>
        <dsp:cNvSpPr/>
      </dsp:nvSpPr>
      <dsp:spPr>
        <a:xfrm>
          <a:off x="1733783" y="641"/>
          <a:ext cx="5537403" cy="1501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868" tIns="158868" rIns="158868" bIns="158868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/>
            <a:t>De leerlingen herkennen niet dat in een oplossing altijd water zit. Ze hebben geen juist concept van een chemische oplossing als een stof opgebouwd uit watermoleculen en andere moleculen.</a:t>
          </a:r>
          <a:endParaRPr lang="en-US" sz="1500" kern="1200"/>
        </a:p>
      </dsp:txBody>
      <dsp:txXfrm>
        <a:off x="1733783" y="641"/>
        <a:ext cx="5537403" cy="1501110"/>
      </dsp:txXfrm>
    </dsp:sp>
    <dsp:sp modelId="{A2044587-328D-4FCF-98AC-1CE0CFE4EAD6}">
      <dsp:nvSpPr>
        <dsp:cNvPr id="0" name=""/>
        <dsp:cNvSpPr/>
      </dsp:nvSpPr>
      <dsp:spPr>
        <a:xfrm>
          <a:off x="0" y="1877030"/>
          <a:ext cx="7271187" cy="150111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98D1B9-4101-4A5F-AE5E-FA163F87E17B}">
      <dsp:nvSpPr>
        <dsp:cNvPr id="0" name=""/>
        <dsp:cNvSpPr/>
      </dsp:nvSpPr>
      <dsp:spPr>
        <a:xfrm>
          <a:off x="454086" y="2214780"/>
          <a:ext cx="825610" cy="8256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D83ADB-6B60-4620-8EA9-B697AE028071}">
      <dsp:nvSpPr>
        <dsp:cNvPr id="0" name=""/>
        <dsp:cNvSpPr/>
      </dsp:nvSpPr>
      <dsp:spPr>
        <a:xfrm>
          <a:off x="1733783" y="1877030"/>
          <a:ext cx="5537403" cy="1501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868" tIns="158868" rIns="158868" bIns="158868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/>
            <a:t>De leerlingen herkennen niet dat de beweging van water een diffusieproces is. De leerlingen herkennen osmose niet als het resultaat van de netto-beweging van water door een semi-permeabel membraan heen.</a:t>
          </a:r>
          <a:endParaRPr lang="en-US" sz="1500" kern="1200"/>
        </a:p>
      </dsp:txBody>
      <dsp:txXfrm>
        <a:off x="1733783" y="1877030"/>
        <a:ext cx="5537403" cy="1501110"/>
      </dsp:txXfrm>
    </dsp:sp>
    <dsp:sp modelId="{913AAB67-83FA-473E-9DA7-8928E4D182B4}">
      <dsp:nvSpPr>
        <dsp:cNvPr id="0" name=""/>
        <dsp:cNvSpPr/>
      </dsp:nvSpPr>
      <dsp:spPr>
        <a:xfrm>
          <a:off x="0" y="3753418"/>
          <a:ext cx="7271187" cy="150111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0040CF-2F38-4460-8E47-F1E04731F14E}">
      <dsp:nvSpPr>
        <dsp:cNvPr id="0" name=""/>
        <dsp:cNvSpPr/>
      </dsp:nvSpPr>
      <dsp:spPr>
        <a:xfrm>
          <a:off x="454086" y="4091168"/>
          <a:ext cx="825610" cy="8256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2B0C55-167B-4D5E-AE4F-A18DE4B22D2C}">
      <dsp:nvSpPr>
        <dsp:cNvPr id="0" name=""/>
        <dsp:cNvSpPr/>
      </dsp:nvSpPr>
      <dsp:spPr>
        <a:xfrm>
          <a:off x="1733783" y="3753418"/>
          <a:ext cx="5537403" cy="1501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868" tIns="158868" rIns="158868" bIns="158868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/>
            <a:t>De leerlingen denken vaak dat bij osmotisch evenwicht ook de diffusie stopt.</a:t>
          </a:r>
          <a:endParaRPr lang="en-US" sz="1500" kern="1200"/>
        </a:p>
      </dsp:txBody>
      <dsp:txXfrm>
        <a:off x="1733783" y="3753418"/>
        <a:ext cx="5537403" cy="15011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10/20/20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377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077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733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00010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954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10/20/20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575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10/20/20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853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177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253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943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911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10/20/20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702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10/20/20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816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10/20/20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085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10/20/20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678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10/20/20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718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986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10/20/20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4630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28D0172-F2E0-4763-9C35-F02266495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9F2851FB-E841-4509-8A6D-A416376EA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F6FB2B2-CE21-407F-B22E-302DADC2C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65505" y="623571"/>
            <a:ext cx="10260990" cy="3523885"/>
          </a:xfrm>
        </p:spPr>
        <p:txBody>
          <a:bodyPr>
            <a:normAutofit/>
          </a:bodyPr>
          <a:lstStyle/>
          <a:p>
            <a:pPr algn="ctr"/>
            <a:r>
              <a:rPr lang="de-DE" sz="8000"/>
              <a:t>Les misconcepten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965505" y="4777380"/>
            <a:ext cx="10260990" cy="1209763"/>
          </a:xfrm>
        </p:spPr>
        <p:txBody>
          <a:bodyPr>
            <a:normAutofit/>
          </a:bodyPr>
          <a:lstStyle/>
          <a:p>
            <a:pPr algn="ctr"/>
            <a:r>
              <a:rPr lang="de-DE" sz="2400">
                <a:solidFill>
                  <a:schemeClr val="bg2"/>
                </a:solidFill>
              </a:rPr>
              <a:t>Diffusie en osmose</a:t>
            </a:r>
          </a:p>
        </p:txBody>
      </p:sp>
    </p:spTree>
    <p:extLst>
      <p:ext uri="{BB962C8B-B14F-4D97-AF65-F5344CB8AC3E}">
        <p14:creationId xmlns:p14="http://schemas.microsoft.com/office/powerpoint/2010/main" val="335143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push dir="u"/>
      </p:transition>
    </mc:Choice>
    <mc:Fallback xmlns="">
      <p:transition>
        <p:push dir="u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E78424C-6FD0-41F8-9CAA-5DC19C423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57F632-4C25-4F88-84B1-C98B421FE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5" y="1447800"/>
            <a:ext cx="3108626" cy="4572000"/>
          </a:xfrm>
        </p:spPr>
        <p:txBody>
          <a:bodyPr anchor="ctr">
            <a:normAutofit/>
          </a:bodyPr>
          <a:lstStyle/>
          <a:p>
            <a:r>
              <a:rPr lang="nl-NL" sz="5400" dirty="0">
                <a:solidFill>
                  <a:srgbClr val="F2F2F2"/>
                </a:solidFill>
              </a:rPr>
              <a:t>De les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D136760-57DC-4301-8BEA-B71AD2D13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 11">
            <a:extLst>
              <a:ext uri="{FF2B5EF4-FFF2-40B4-BE49-F238E27FC236}">
                <a16:creationId xmlns:a16="http://schemas.microsoft.com/office/drawing/2014/main" id="{BDC58DEA-1307-4F44-AD47-E613D8B76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99B912D-1E4B-42AF-A2BE-CFEFEC916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18" name="Tijdelijke aanduiding voor inhoud 2">
            <a:extLst>
              <a:ext uri="{FF2B5EF4-FFF2-40B4-BE49-F238E27FC236}">
                <a16:creationId xmlns:a16="http://schemas.microsoft.com/office/drawing/2014/main" id="{2FA97EB5-52A8-415F-BC82-B7BB166E85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7048191"/>
              </p:ext>
            </p:extLst>
          </p:nvPr>
        </p:nvGraphicFramePr>
        <p:xfrm>
          <a:off x="5048250" y="1447800"/>
          <a:ext cx="649605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515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D9B8FD4-CDEB-4EB4-B4DE-C89E11938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36">
            <a:extLst>
              <a:ext uri="{FF2B5EF4-FFF2-40B4-BE49-F238E27FC236}">
                <a16:creationId xmlns:a16="http://schemas.microsoft.com/office/drawing/2014/main" id="{5A2E3D1D-9E9F-4739-BA14-D4D7FA9FB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44637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FFB365B-E9DC-4859-B8AB-CB83EEBE4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990911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DAB9C8-EB37-4914-A699-C716FC8FE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D6296B3-27C8-4317-84C6-915647436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1645920"/>
            <a:ext cx="3522879" cy="4470821"/>
          </a:xfrm>
        </p:spPr>
        <p:txBody>
          <a:bodyPr>
            <a:normAutofit/>
          </a:bodyPr>
          <a:lstStyle/>
          <a:p>
            <a:pPr algn="r"/>
            <a:r>
              <a:rPr lang="nl-NL">
                <a:solidFill>
                  <a:schemeClr val="bg2"/>
                </a:solidFill>
              </a:rPr>
              <a:t>Het weg te vangen misconcept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0CF58B8-FA99-49BC-9A24-9E4B4FA45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4109" y="1645920"/>
            <a:ext cx="6269434" cy="447082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z="2400" dirty="0">
                <a:ea typeface="+mj-lt"/>
                <a:cs typeface="+mj-lt"/>
              </a:rPr>
              <a:t>Misconcept:  ‘’Osmose stopt op het moment dat er een evenwicht is ontstaan tussen de concentraties aan de weerszijde van het </a:t>
            </a:r>
            <a:r>
              <a:rPr lang="nl-NL" sz="2400" dirty="0" err="1">
                <a:ea typeface="+mj-lt"/>
                <a:cs typeface="+mj-lt"/>
              </a:rPr>
              <a:t>semi-permeabele</a:t>
            </a:r>
            <a:r>
              <a:rPr lang="nl-NL" sz="2400" dirty="0">
                <a:ea typeface="+mj-lt"/>
                <a:cs typeface="+mj-lt"/>
              </a:rPr>
              <a:t> membraan </a:t>
            </a:r>
            <a:r>
              <a:rPr lang="nl-NL" sz="2400" i="1" dirty="0">
                <a:ea typeface="+mj-lt"/>
                <a:cs typeface="+mj-lt"/>
              </a:rPr>
              <a:t>(Moor, </a:t>
            </a:r>
            <a:r>
              <a:rPr lang="nl-NL" sz="2400" i="1" dirty="0" err="1">
                <a:ea typeface="+mj-lt"/>
                <a:cs typeface="+mj-lt"/>
              </a:rPr>
              <a:t>z.d.</a:t>
            </a:r>
            <a:r>
              <a:rPr lang="nl-NL" sz="2400" i="1" dirty="0">
                <a:ea typeface="+mj-lt"/>
                <a:cs typeface="+mj-lt"/>
              </a:rPr>
              <a:t>)</a:t>
            </a:r>
            <a:r>
              <a:rPr lang="nl-NL" sz="2400" dirty="0">
                <a:ea typeface="+mj-lt"/>
                <a:cs typeface="+mj-lt"/>
              </a:rPr>
              <a:t>.</a:t>
            </a:r>
          </a:p>
          <a:p>
            <a:endParaRPr lang="nl-NL" dirty="0">
              <a:ea typeface="+mj-lt"/>
              <a:cs typeface="+mj-lt"/>
            </a:endParaRPr>
          </a:p>
          <a:p>
            <a:endParaRPr lang="nl-NL" dirty="0">
              <a:ea typeface="+mj-lt"/>
              <a:cs typeface="+mj-lt"/>
            </a:endParaRPr>
          </a:p>
          <a:p>
            <a:endParaRPr lang="nl-NL" dirty="0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6208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E78424C-6FD0-41F8-9CAA-5DC19C423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3E6FFB-E54C-4609-972B-39EAAC39E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5" y="1447800"/>
            <a:ext cx="3108626" cy="4572000"/>
          </a:xfrm>
        </p:spPr>
        <p:txBody>
          <a:bodyPr anchor="ctr">
            <a:normAutofit/>
          </a:bodyPr>
          <a:lstStyle/>
          <a:p>
            <a:r>
              <a:rPr lang="nl-NL" sz="3200" dirty="0">
                <a:solidFill>
                  <a:srgbClr val="F2F2F2"/>
                </a:solidFill>
              </a:rPr>
              <a:t>Oorzaken </a:t>
            </a:r>
            <a:br>
              <a:rPr lang="nl-NL" sz="3200" dirty="0">
                <a:solidFill>
                  <a:srgbClr val="F2F2F2"/>
                </a:solidFill>
              </a:rPr>
            </a:br>
            <a:r>
              <a:rPr lang="nl-NL" sz="3200" dirty="0">
                <a:solidFill>
                  <a:srgbClr val="F2F2F2"/>
                </a:solidFill>
              </a:rPr>
              <a:t>van dit misconcept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DD136760-57DC-4301-8BEA-B71AD2D13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BDC58DEA-1307-4F44-AD47-E613D8B76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99B912D-1E4B-42AF-A2BE-CFEFEC916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675923FE-C8E7-46CF-9B2E-18F97FD5AF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0326546"/>
              </p:ext>
            </p:extLst>
          </p:nvPr>
        </p:nvGraphicFramePr>
        <p:xfrm>
          <a:off x="4732940" y="1316421"/>
          <a:ext cx="7271187" cy="5255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07101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52BEFF1-896C-45B1-B02C-96A6A1BC3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36">
            <a:extLst>
              <a:ext uri="{FF2B5EF4-FFF2-40B4-BE49-F238E27FC236}">
                <a16:creationId xmlns:a16="http://schemas.microsoft.com/office/drawing/2014/main" id="{BB237A14-61B1-4C00-A670-5D8D68A86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44637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598F259-6F54-47A3-8D13-1603D786A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990911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BA768A8-4FED-4ED8-9E46-6BE72188E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8FAA96-CA82-42CD-8EFF-26988FDC1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1645920"/>
            <a:ext cx="3522879" cy="4470821"/>
          </a:xfrm>
        </p:spPr>
        <p:txBody>
          <a:bodyPr>
            <a:normAutofit/>
          </a:bodyPr>
          <a:lstStyle/>
          <a:p>
            <a:pPr algn="r"/>
            <a:r>
              <a:rPr lang="nl-NL">
                <a:solidFill>
                  <a:srgbClr val="FFFFFF"/>
                </a:solidFill>
              </a:rPr>
              <a:t>Hoe vang je dit misconcept weg?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E0C3A2-F022-47CE-91B3-7770D3F34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4109" y="1159816"/>
            <a:ext cx="5919503" cy="495692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nl-NL" sz="1600" b="1" dirty="0">
                <a:ea typeface="+mj-lt"/>
                <a:cs typeface="+mj-lt"/>
              </a:rPr>
              <a:t>De leerling dient een juist concept te hebben van:</a:t>
            </a:r>
            <a:br>
              <a:rPr lang="nl-NL" sz="1600" dirty="0">
                <a:ea typeface="+mj-lt"/>
                <a:cs typeface="+mj-lt"/>
              </a:rPr>
            </a:br>
            <a:endParaRPr lang="nl-NL" sz="1600" dirty="0">
              <a:ea typeface="+mj-lt"/>
              <a:cs typeface="+mj-lt"/>
            </a:endParaRPr>
          </a:p>
          <a:p>
            <a:pPr>
              <a:lnSpc>
                <a:spcPct val="90000"/>
              </a:lnSpc>
            </a:pPr>
            <a:r>
              <a:rPr lang="nl-NL" sz="1800" dirty="0">
                <a:ea typeface="+mj-lt"/>
                <a:cs typeface="+mj-lt"/>
              </a:rPr>
              <a:t>Een oplossing als chemische samenstelling van water en andere moleculen in een bepaalde verhouding.</a:t>
            </a:r>
          </a:p>
          <a:p>
            <a:pPr>
              <a:lnSpc>
                <a:spcPct val="90000"/>
              </a:lnSpc>
            </a:pPr>
            <a:r>
              <a:rPr lang="nl-NL" sz="1800" dirty="0">
                <a:ea typeface="+mj-lt"/>
                <a:cs typeface="+mj-lt"/>
              </a:rPr>
              <a:t>De vrije beweging van moleculen in een oplossing of een gas en de </a:t>
            </a:r>
            <a:r>
              <a:rPr lang="nl-NL" sz="1800" dirty="0" err="1">
                <a:ea typeface="+mj-lt"/>
                <a:cs typeface="+mj-lt"/>
              </a:rPr>
              <a:t>temperatuursafhankelijkheid</a:t>
            </a:r>
            <a:r>
              <a:rPr lang="nl-NL" sz="1800" dirty="0">
                <a:ea typeface="+mj-lt"/>
                <a:cs typeface="+mj-lt"/>
              </a:rPr>
              <a:t> van deze beweging.</a:t>
            </a:r>
          </a:p>
          <a:p>
            <a:pPr>
              <a:lnSpc>
                <a:spcPct val="90000"/>
              </a:lnSpc>
            </a:pPr>
            <a:r>
              <a:rPr lang="nl-NL" sz="1800" dirty="0">
                <a:ea typeface="+mj-lt"/>
                <a:cs typeface="+mj-lt"/>
              </a:rPr>
              <a:t>Een </a:t>
            </a:r>
            <a:r>
              <a:rPr lang="nl-NL" sz="1800" dirty="0" err="1">
                <a:ea typeface="+mj-lt"/>
                <a:cs typeface="+mj-lt"/>
              </a:rPr>
              <a:t>semi-permeabel</a:t>
            </a:r>
            <a:r>
              <a:rPr lang="nl-NL" sz="1800" dirty="0">
                <a:ea typeface="+mj-lt"/>
                <a:cs typeface="+mj-lt"/>
              </a:rPr>
              <a:t> (of selectief permeabel) membraan en het effect van de semi-permeabiliteit op de verdeling van moleculen aan weerszijden van een dergelijk membraan.</a:t>
            </a:r>
          </a:p>
          <a:p>
            <a:pPr>
              <a:lnSpc>
                <a:spcPct val="90000"/>
              </a:lnSpc>
            </a:pPr>
            <a:r>
              <a:rPr lang="nl-NL" sz="1800" dirty="0">
                <a:ea typeface="+mj-lt"/>
                <a:cs typeface="+mj-lt"/>
              </a:rPr>
              <a:t> Diffusiebewegingen in een oplossing en door een </a:t>
            </a:r>
            <a:r>
              <a:rPr lang="nl-NL" sz="1800" dirty="0" err="1">
                <a:ea typeface="+mj-lt"/>
                <a:cs typeface="+mj-lt"/>
              </a:rPr>
              <a:t>semi-permeabel</a:t>
            </a:r>
            <a:r>
              <a:rPr lang="nl-NL" sz="1800" dirty="0">
                <a:ea typeface="+mj-lt"/>
                <a:cs typeface="+mj-lt"/>
              </a:rPr>
              <a:t> membraan heen.</a:t>
            </a:r>
            <a:br>
              <a:rPr lang="nl-NL" sz="1600" dirty="0">
                <a:ea typeface="+mj-lt"/>
                <a:cs typeface="+mj-lt"/>
              </a:rPr>
            </a:br>
            <a:endParaRPr lang="nl-NL" sz="1600" dirty="0">
              <a:ea typeface="+mj-lt"/>
              <a:cs typeface="+mj-lt"/>
            </a:endParaRPr>
          </a:p>
          <a:p>
            <a:pPr>
              <a:lnSpc>
                <a:spcPct val="90000"/>
              </a:lnSpc>
            </a:pP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3844315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554158E-6202-444D-BB4C-7C61D92C3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Wat hebben wij gedaan? </a:t>
            </a:r>
          </a:p>
        </p:txBody>
      </p:sp>
      <p:sp>
        <p:nvSpPr>
          <p:cNvPr id="56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8" name="Freeform: Shape 57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1" name="Afbeelding 12" descr="Afbeelding met tekst&#10;&#10;Automatisch gegenereerde beschrijving">
            <a:extLst>
              <a:ext uri="{FF2B5EF4-FFF2-40B4-BE49-F238E27FC236}">
                <a16:creationId xmlns:a16="http://schemas.microsoft.com/office/drawing/2014/main" id="{433DA8F2-34CD-4914-A7E0-75726D549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01" y="699330"/>
            <a:ext cx="7637548" cy="539603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9536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0000">
        <p:push dir="u"/>
      </p:transition>
    </mc:Choice>
    <mc:Fallback xmlns="">
      <p:transition spd="slow">
        <p:push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39DD8C-F4BA-49C9-85FD-8912F5C37E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D4A7F6B-7366-4B7C-A0CE-1DCC64FC73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14">
            <a:extLst>
              <a:ext uri="{FF2B5EF4-FFF2-40B4-BE49-F238E27FC236}">
                <a16:creationId xmlns:a16="http://schemas.microsoft.com/office/drawing/2014/main" id="{370198D1-AC86-48BD-93A8-A606A4514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874" y="340739"/>
            <a:ext cx="9169139" cy="589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53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087CC3-0EF7-4013-84AA-F070E573C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Succes!</a:t>
            </a:r>
          </a:p>
        </p:txBody>
      </p:sp>
      <p:pic>
        <p:nvPicPr>
          <p:cNvPr id="4" name="Afbeelding 4" descr="Afbeelding met binnen, tafel, computer, person&#10;&#10;Automatisch gegenereerde beschrijving">
            <a:extLst>
              <a:ext uri="{FF2B5EF4-FFF2-40B4-BE49-F238E27FC236}">
                <a16:creationId xmlns:a16="http://schemas.microsoft.com/office/drawing/2014/main" id="{CC8A53BA-12F1-49BB-A22F-DFC25CA4F8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450" y="1323971"/>
            <a:ext cx="7341224" cy="4588264"/>
          </a:xfrm>
        </p:spPr>
      </p:pic>
      <p:pic>
        <p:nvPicPr>
          <p:cNvPr id="5" name="Afbeelding 5" descr="Afbeelding met binnen, tafel, keuken, zitten&#10;&#10;Automatisch gegenereerde beschrijving">
            <a:extLst>
              <a:ext uri="{FF2B5EF4-FFF2-40B4-BE49-F238E27FC236}">
                <a16:creationId xmlns:a16="http://schemas.microsoft.com/office/drawing/2014/main" id="{9A33FC44-54FF-42EA-B955-7166D9C23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352" y="3098229"/>
            <a:ext cx="5539818" cy="346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996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267</Words>
  <Application>Microsoft Macintosh PowerPoint</Application>
  <PresentationFormat>Breedbeeld</PresentationFormat>
  <Paragraphs>21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 3</vt:lpstr>
      <vt:lpstr>Ion</vt:lpstr>
      <vt:lpstr>Les misconcepten</vt:lpstr>
      <vt:lpstr>De les</vt:lpstr>
      <vt:lpstr>Het weg te vangen misconcept</vt:lpstr>
      <vt:lpstr>Oorzaken  van dit misconcept</vt:lpstr>
      <vt:lpstr>Hoe vang je dit misconcept weg?</vt:lpstr>
      <vt:lpstr>Wat hebben wij gedaan? </vt:lpstr>
      <vt:lpstr>PowerPoint-presentatie</vt:lpstr>
      <vt:lpstr>Succes!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/>
  <cp:lastModifiedBy>Rümeysa Uyar</cp:lastModifiedBy>
  <cp:revision>193</cp:revision>
  <dcterms:created xsi:type="dcterms:W3CDTF">2020-09-22T08:56:56Z</dcterms:created>
  <dcterms:modified xsi:type="dcterms:W3CDTF">2020-10-20T11:49:09Z</dcterms:modified>
</cp:coreProperties>
</file>